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1" r:id="rId2"/>
    <p:sldId id="256" r:id="rId3"/>
    <p:sldId id="257" r:id="rId4"/>
    <p:sldId id="258" r:id="rId5"/>
    <p:sldId id="259" r:id="rId6"/>
    <p:sldId id="260" r:id="rId7"/>
    <p:sldId id="262" r:id="rId8"/>
    <p:sldId id="263" r:id="rId9"/>
    <p:sldId id="265" r:id="rId10"/>
    <p:sldId id="268" r:id="rId11"/>
    <p:sldId id="264" r:id="rId12"/>
    <p:sldId id="266" r:id="rId13"/>
    <p:sldId id="269" r:id="rId14"/>
    <p:sldId id="270" r:id="rId15"/>
    <p:sldId id="272" r:id="rId16"/>
    <p:sldId id="273" r:id="rId17"/>
    <p:sldId id="274" r:id="rId18"/>
    <p:sldId id="275"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286"/>
  </p:normalViewPr>
  <p:slideViewPr>
    <p:cSldViewPr snapToGrid="0">
      <p:cViewPr varScale="1">
        <p:scale>
          <a:sx n="128" d="100"/>
          <a:sy n="128" d="100"/>
        </p:scale>
        <p:origin x="176"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80811-AFA8-4CFF-8FD9-D0D71B52285D}" type="doc">
      <dgm:prSet loTypeId="urn:microsoft.com/office/officeart/2005/8/layout/process4" loCatId="process" qsTypeId="urn:microsoft.com/office/officeart/2005/8/quickstyle/simple1" qsCatId="simple" csTypeId="urn:microsoft.com/office/officeart/2005/8/colors/colorful2" csCatId="colorful"/>
      <dgm:spPr/>
      <dgm:t>
        <a:bodyPr/>
        <a:lstStyle/>
        <a:p>
          <a:endParaRPr lang="en-US"/>
        </a:p>
      </dgm:t>
    </dgm:pt>
    <dgm:pt modelId="{88A4BC87-32EC-4D5D-AF5C-BCB774069EAB}">
      <dgm:prSet/>
      <dgm:spPr/>
      <dgm:t>
        <a:bodyPr/>
        <a:lstStyle/>
        <a:p>
          <a:r>
            <a:rPr lang="en-US" b="0" dirty="0"/>
            <a:t>What is Version Control System </a:t>
          </a:r>
          <a:endParaRPr lang="en-US" dirty="0"/>
        </a:p>
      </dgm:t>
    </dgm:pt>
    <dgm:pt modelId="{AEEDE7EB-F4DC-441A-8891-10485F1544E7}" type="parTrans" cxnId="{CA0C1A3B-C66A-4526-9B12-E0AE4363AB7B}">
      <dgm:prSet/>
      <dgm:spPr/>
      <dgm:t>
        <a:bodyPr/>
        <a:lstStyle/>
        <a:p>
          <a:endParaRPr lang="en-US"/>
        </a:p>
      </dgm:t>
    </dgm:pt>
    <dgm:pt modelId="{7B851DF4-7647-4EF0-B2DC-65794EC6B135}" type="sibTrans" cxnId="{CA0C1A3B-C66A-4526-9B12-E0AE4363AB7B}">
      <dgm:prSet/>
      <dgm:spPr/>
      <dgm:t>
        <a:bodyPr/>
        <a:lstStyle/>
        <a:p>
          <a:endParaRPr lang="en-US"/>
        </a:p>
      </dgm:t>
    </dgm:pt>
    <dgm:pt modelId="{18C0AD80-6F6D-4615-B499-7AAF454D90C6}">
      <dgm:prSet/>
      <dgm:spPr/>
      <dgm:t>
        <a:bodyPr/>
        <a:lstStyle/>
        <a:p>
          <a:r>
            <a:rPr lang="en-US"/>
            <a:t>Version control systems are a category of software tools that help a software team manage changes to source code over time. Version control software keeps track of every modification to the code in a special kind of database. If a mistake is made, developers can turn back the clock and compare earlier versions of the code to help fix the mistake while minimizing disruption to all team members. </a:t>
          </a:r>
        </a:p>
      </dgm:t>
    </dgm:pt>
    <dgm:pt modelId="{C91E461D-27AE-4146-BEF3-EF75D667C9C1}" type="parTrans" cxnId="{51C65838-C8B4-499E-A9AD-38CA655AC6CE}">
      <dgm:prSet/>
      <dgm:spPr/>
      <dgm:t>
        <a:bodyPr/>
        <a:lstStyle/>
        <a:p>
          <a:endParaRPr lang="en-US"/>
        </a:p>
      </dgm:t>
    </dgm:pt>
    <dgm:pt modelId="{477EE3BD-4B2B-48C0-8C78-3A6EEA0C338F}" type="sibTrans" cxnId="{51C65838-C8B4-499E-A9AD-38CA655AC6CE}">
      <dgm:prSet/>
      <dgm:spPr/>
      <dgm:t>
        <a:bodyPr/>
        <a:lstStyle/>
        <a:p>
          <a:endParaRPr lang="en-US"/>
        </a:p>
      </dgm:t>
    </dgm:pt>
    <dgm:pt modelId="{4AAF11DD-8FA9-CA4C-B1AC-554D30618C08}" type="pres">
      <dgm:prSet presAssocID="{97680811-AFA8-4CFF-8FD9-D0D71B52285D}" presName="Name0" presStyleCnt="0">
        <dgm:presLayoutVars>
          <dgm:dir/>
          <dgm:animLvl val="lvl"/>
          <dgm:resizeHandles val="exact"/>
        </dgm:presLayoutVars>
      </dgm:prSet>
      <dgm:spPr/>
    </dgm:pt>
    <dgm:pt modelId="{68604327-4990-8F4F-976C-FC18ACE5C93D}" type="pres">
      <dgm:prSet presAssocID="{18C0AD80-6F6D-4615-B499-7AAF454D90C6}" presName="boxAndChildren" presStyleCnt="0"/>
      <dgm:spPr/>
    </dgm:pt>
    <dgm:pt modelId="{418C31C5-96A9-9C41-BF8D-C250518C1116}" type="pres">
      <dgm:prSet presAssocID="{18C0AD80-6F6D-4615-B499-7AAF454D90C6}" presName="parentTextBox" presStyleLbl="node1" presStyleIdx="0" presStyleCnt="2"/>
      <dgm:spPr/>
    </dgm:pt>
    <dgm:pt modelId="{D0533DEE-B2C6-3047-8985-E33B14EC6A86}" type="pres">
      <dgm:prSet presAssocID="{7B851DF4-7647-4EF0-B2DC-65794EC6B135}" presName="sp" presStyleCnt="0"/>
      <dgm:spPr/>
    </dgm:pt>
    <dgm:pt modelId="{57476568-A362-C24B-AFB3-15C023F42463}" type="pres">
      <dgm:prSet presAssocID="{88A4BC87-32EC-4D5D-AF5C-BCB774069EAB}" presName="arrowAndChildren" presStyleCnt="0"/>
      <dgm:spPr/>
    </dgm:pt>
    <dgm:pt modelId="{4A752850-87CE-C245-B591-C139AA655735}" type="pres">
      <dgm:prSet presAssocID="{88A4BC87-32EC-4D5D-AF5C-BCB774069EAB}" presName="parentTextArrow" presStyleLbl="node1" presStyleIdx="1" presStyleCnt="2"/>
      <dgm:spPr/>
    </dgm:pt>
  </dgm:ptLst>
  <dgm:cxnLst>
    <dgm:cxn modelId="{B798C327-68B2-0249-B37C-72ADCD29EFE3}" type="presOf" srcId="{97680811-AFA8-4CFF-8FD9-D0D71B52285D}" destId="{4AAF11DD-8FA9-CA4C-B1AC-554D30618C08}" srcOrd="0" destOrd="0" presId="urn:microsoft.com/office/officeart/2005/8/layout/process4"/>
    <dgm:cxn modelId="{51C65838-C8B4-499E-A9AD-38CA655AC6CE}" srcId="{97680811-AFA8-4CFF-8FD9-D0D71B52285D}" destId="{18C0AD80-6F6D-4615-B499-7AAF454D90C6}" srcOrd="1" destOrd="0" parTransId="{C91E461D-27AE-4146-BEF3-EF75D667C9C1}" sibTransId="{477EE3BD-4B2B-48C0-8C78-3A6EEA0C338F}"/>
    <dgm:cxn modelId="{CA0C1A3B-C66A-4526-9B12-E0AE4363AB7B}" srcId="{97680811-AFA8-4CFF-8FD9-D0D71B52285D}" destId="{88A4BC87-32EC-4D5D-AF5C-BCB774069EAB}" srcOrd="0" destOrd="0" parTransId="{AEEDE7EB-F4DC-441A-8891-10485F1544E7}" sibTransId="{7B851DF4-7647-4EF0-B2DC-65794EC6B135}"/>
    <dgm:cxn modelId="{2D7DAD7E-FC02-9740-BF96-57EB763ED8A2}" type="presOf" srcId="{18C0AD80-6F6D-4615-B499-7AAF454D90C6}" destId="{418C31C5-96A9-9C41-BF8D-C250518C1116}" srcOrd="0" destOrd="0" presId="urn:microsoft.com/office/officeart/2005/8/layout/process4"/>
    <dgm:cxn modelId="{F2AC56C8-EA3C-6E4A-8B3A-45860EA1CE15}" type="presOf" srcId="{88A4BC87-32EC-4D5D-AF5C-BCB774069EAB}" destId="{4A752850-87CE-C245-B591-C139AA655735}" srcOrd="0" destOrd="0" presId="urn:microsoft.com/office/officeart/2005/8/layout/process4"/>
    <dgm:cxn modelId="{FCBA3C1F-62A6-7147-B691-0DC5A6A11AA3}" type="presParOf" srcId="{4AAF11DD-8FA9-CA4C-B1AC-554D30618C08}" destId="{68604327-4990-8F4F-976C-FC18ACE5C93D}" srcOrd="0" destOrd="0" presId="urn:microsoft.com/office/officeart/2005/8/layout/process4"/>
    <dgm:cxn modelId="{DFF02A03-94BD-3D43-90B5-220ABE82CBC7}" type="presParOf" srcId="{68604327-4990-8F4F-976C-FC18ACE5C93D}" destId="{418C31C5-96A9-9C41-BF8D-C250518C1116}" srcOrd="0" destOrd="0" presId="urn:microsoft.com/office/officeart/2005/8/layout/process4"/>
    <dgm:cxn modelId="{953DBFB7-A51A-9246-808A-C24F40D62753}" type="presParOf" srcId="{4AAF11DD-8FA9-CA4C-B1AC-554D30618C08}" destId="{D0533DEE-B2C6-3047-8985-E33B14EC6A86}" srcOrd="1" destOrd="0" presId="urn:microsoft.com/office/officeart/2005/8/layout/process4"/>
    <dgm:cxn modelId="{E78A8BE2-98BD-C34C-9A5D-203B2FBB157B}" type="presParOf" srcId="{4AAF11DD-8FA9-CA4C-B1AC-554D30618C08}" destId="{57476568-A362-C24B-AFB3-15C023F42463}" srcOrd="2" destOrd="0" presId="urn:microsoft.com/office/officeart/2005/8/layout/process4"/>
    <dgm:cxn modelId="{382F12B5-E19F-0849-9CD0-77EB515C8B55}" type="presParOf" srcId="{57476568-A362-C24B-AFB3-15C023F42463}" destId="{4A752850-87CE-C245-B591-C139AA655735}"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DD07FF2-21CE-4370-8FDA-7C7A4F1CE98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B9FB8FC-3A15-4D0C-A84F-F7DC5709346E}">
      <dgm:prSet/>
      <dgm:spPr/>
      <dgm:t>
        <a:bodyPr/>
        <a:lstStyle/>
        <a:p>
          <a:r>
            <a:rPr lang="en-HK" dirty="0"/>
            <a:t>Centralized version control systems are based on the idea that there is a single “central” copy of your project somewhere. </a:t>
          </a:r>
          <a:endParaRPr lang="en-US" dirty="0"/>
        </a:p>
      </dgm:t>
    </dgm:pt>
    <dgm:pt modelId="{247F4BBA-02B3-467C-83C3-5F023E5A79A5}" type="parTrans" cxnId="{55466328-FD33-4C0C-855E-FF6957E8EAD1}">
      <dgm:prSet/>
      <dgm:spPr/>
      <dgm:t>
        <a:bodyPr/>
        <a:lstStyle/>
        <a:p>
          <a:endParaRPr lang="en-US"/>
        </a:p>
      </dgm:t>
    </dgm:pt>
    <dgm:pt modelId="{45F03FA5-B86C-4DA8-AE37-DB7AAD0D8FC5}" type="sibTrans" cxnId="{55466328-FD33-4C0C-855E-FF6957E8EAD1}">
      <dgm:prSet/>
      <dgm:spPr/>
      <dgm:t>
        <a:bodyPr/>
        <a:lstStyle/>
        <a:p>
          <a:endParaRPr lang="en-US"/>
        </a:p>
      </dgm:t>
    </dgm:pt>
    <dgm:pt modelId="{C18F81D8-9785-4B2B-B0E9-D028391D8C1D}">
      <dgm:prSet/>
      <dgm:spPr/>
      <dgm:t>
        <a:bodyPr/>
        <a:lstStyle/>
        <a:p>
          <a:r>
            <a:rPr lang="en-HK" dirty="0"/>
            <a:t>Committing” a change simply means recording the change in the central system. </a:t>
          </a:r>
          <a:endParaRPr lang="en-US" dirty="0"/>
        </a:p>
      </dgm:t>
    </dgm:pt>
    <dgm:pt modelId="{59AE00AF-5159-40A0-A027-A9873E64006E}" type="parTrans" cxnId="{9F414974-2C80-4FF8-9EB7-3835292FB190}">
      <dgm:prSet/>
      <dgm:spPr/>
      <dgm:t>
        <a:bodyPr/>
        <a:lstStyle/>
        <a:p>
          <a:endParaRPr lang="en-US"/>
        </a:p>
      </dgm:t>
    </dgm:pt>
    <dgm:pt modelId="{43EC0667-D7F6-4A5E-B739-FF2C6E1F7B85}" type="sibTrans" cxnId="{9F414974-2C80-4FF8-9EB7-3835292FB190}">
      <dgm:prSet/>
      <dgm:spPr/>
      <dgm:t>
        <a:bodyPr/>
        <a:lstStyle/>
        <a:p>
          <a:endParaRPr lang="en-US"/>
        </a:p>
      </dgm:t>
    </dgm:pt>
    <dgm:pt modelId="{AA517A7E-5588-4A87-95C3-7F8A2F593201}">
      <dgm:prSet/>
      <dgm:spPr/>
      <dgm:t>
        <a:bodyPr/>
        <a:lstStyle/>
        <a:p>
          <a:r>
            <a:rPr lang="en-HK" dirty="0"/>
            <a:t>Other programmers can then see this change. They can also pull down the change, and the version control tool will automatically update the contents of any files that were changed. </a:t>
          </a:r>
          <a:endParaRPr lang="en-US" dirty="0"/>
        </a:p>
      </dgm:t>
    </dgm:pt>
    <dgm:pt modelId="{B6F4ED88-17C5-4D26-A3B4-38A06FFF6F2F}" type="parTrans" cxnId="{B1F4339B-AFB0-4205-B24B-E3C4E4B6D292}">
      <dgm:prSet/>
      <dgm:spPr/>
      <dgm:t>
        <a:bodyPr/>
        <a:lstStyle/>
        <a:p>
          <a:endParaRPr lang="en-US"/>
        </a:p>
      </dgm:t>
    </dgm:pt>
    <dgm:pt modelId="{CE6899A5-FD2F-4032-8F85-990DE197D5CC}" type="sibTrans" cxnId="{B1F4339B-AFB0-4205-B24B-E3C4E4B6D292}">
      <dgm:prSet/>
      <dgm:spPr/>
      <dgm:t>
        <a:bodyPr/>
        <a:lstStyle/>
        <a:p>
          <a:endParaRPr lang="en-US"/>
        </a:p>
      </dgm:t>
    </dgm:pt>
    <dgm:pt modelId="{8C7FB47B-1D75-4708-8E16-71AFAC0E4424}" type="pres">
      <dgm:prSet presAssocID="{8DD07FF2-21CE-4370-8FDA-7C7A4F1CE982}" presName="root" presStyleCnt="0">
        <dgm:presLayoutVars>
          <dgm:dir/>
          <dgm:resizeHandles val="exact"/>
        </dgm:presLayoutVars>
      </dgm:prSet>
      <dgm:spPr/>
    </dgm:pt>
    <dgm:pt modelId="{733460B7-ACCA-4D65-8645-15249E92D8E1}" type="pres">
      <dgm:prSet presAssocID="{5B9FB8FC-3A15-4D0C-A84F-F7DC5709346E}" presName="compNode" presStyleCnt="0"/>
      <dgm:spPr/>
    </dgm:pt>
    <dgm:pt modelId="{CAB0A47B-01EC-4E62-AE1D-B077D0EE425F}" type="pres">
      <dgm:prSet presAssocID="{5B9FB8FC-3A15-4D0C-A84F-F7DC5709346E}" presName="bgRect" presStyleLbl="bgShp" presStyleIdx="0" presStyleCnt="3"/>
      <dgm:spPr/>
    </dgm:pt>
    <dgm:pt modelId="{9968DACB-4E42-41AB-83C0-04AF745EC276}" type="pres">
      <dgm:prSet presAssocID="{5B9FB8FC-3A15-4D0C-A84F-F7DC570934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ierarchy"/>
        </a:ext>
      </dgm:extLst>
    </dgm:pt>
    <dgm:pt modelId="{EED9E131-20D2-40A5-9734-C1E34903EB16}" type="pres">
      <dgm:prSet presAssocID="{5B9FB8FC-3A15-4D0C-A84F-F7DC5709346E}" presName="spaceRect" presStyleCnt="0"/>
      <dgm:spPr/>
    </dgm:pt>
    <dgm:pt modelId="{ED11AD89-E663-4508-A40E-4F291E6197F3}" type="pres">
      <dgm:prSet presAssocID="{5B9FB8FC-3A15-4D0C-A84F-F7DC5709346E}" presName="parTx" presStyleLbl="revTx" presStyleIdx="0" presStyleCnt="3">
        <dgm:presLayoutVars>
          <dgm:chMax val="0"/>
          <dgm:chPref val="0"/>
        </dgm:presLayoutVars>
      </dgm:prSet>
      <dgm:spPr/>
    </dgm:pt>
    <dgm:pt modelId="{AD602DCC-00A9-4B79-8E32-2F21EB38ED39}" type="pres">
      <dgm:prSet presAssocID="{45F03FA5-B86C-4DA8-AE37-DB7AAD0D8FC5}" presName="sibTrans" presStyleCnt="0"/>
      <dgm:spPr/>
    </dgm:pt>
    <dgm:pt modelId="{9E44AA9A-769E-4896-A27E-17153C00C32D}" type="pres">
      <dgm:prSet presAssocID="{C18F81D8-9785-4B2B-B0E9-D028391D8C1D}" presName="compNode" presStyleCnt="0"/>
      <dgm:spPr/>
    </dgm:pt>
    <dgm:pt modelId="{DDED4C4C-0E7F-4512-A549-17884126ED1B}" type="pres">
      <dgm:prSet presAssocID="{C18F81D8-9785-4B2B-B0E9-D028391D8C1D}" presName="bgRect" presStyleLbl="bgShp" presStyleIdx="1" presStyleCnt="3"/>
      <dgm:spPr/>
    </dgm:pt>
    <dgm:pt modelId="{A7444216-595C-416E-A713-B534D7810C09}" type="pres">
      <dgm:prSet presAssocID="{C18F81D8-9785-4B2B-B0E9-D028391D8C1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C8E017C0-8977-49DC-9DC4-0A59250220EA}" type="pres">
      <dgm:prSet presAssocID="{C18F81D8-9785-4B2B-B0E9-D028391D8C1D}" presName="spaceRect" presStyleCnt="0"/>
      <dgm:spPr/>
    </dgm:pt>
    <dgm:pt modelId="{2251336F-BB4A-4E9A-911F-8E763D7BB70A}" type="pres">
      <dgm:prSet presAssocID="{C18F81D8-9785-4B2B-B0E9-D028391D8C1D}" presName="parTx" presStyleLbl="revTx" presStyleIdx="1" presStyleCnt="3">
        <dgm:presLayoutVars>
          <dgm:chMax val="0"/>
          <dgm:chPref val="0"/>
        </dgm:presLayoutVars>
      </dgm:prSet>
      <dgm:spPr/>
    </dgm:pt>
    <dgm:pt modelId="{EC26B064-2E5F-41C3-B428-EB999AB03183}" type="pres">
      <dgm:prSet presAssocID="{43EC0667-D7F6-4A5E-B739-FF2C6E1F7B85}" presName="sibTrans" presStyleCnt="0"/>
      <dgm:spPr/>
    </dgm:pt>
    <dgm:pt modelId="{23C8EC57-C10A-4044-9010-E3C399C17947}" type="pres">
      <dgm:prSet presAssocID="{AA517A7E-5588-4A87-95C3-7F8A2F593201}" presName="compNode" presStyleCnt="0"/>
      <dgm:spPr/>
    </dgm:pt>
    <dgm:pt modelId="{33323D63-3705-4AC0-A488-89036ED89EF2}" type="pres">
      <dgm:prSet presAssocID="{AA517A7E-5588-4A87-95C3-7F8A2F593201}" presName="bgRect" presStyleLbl="bgShp" presStyleIdx="2" presStyleCnt="3"/>
      <dgm:spPr/>
    </dgm:pt>
    <dgm:pt modelId="{D97D7182-7D76-4425-92C8-54ACC7DD157F}" type="pres">
      <dgm:prSet presAssocID="{AA517A7E-5588-4A87-95C3-7F8A2F5932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CA58F286-CA26-42FC-987E-61652DC1B23A}" type="pres">
      <dgm:prSet presAssocID="{AA517A7E-5588-4A87-95C3-7F8A2F593201}" presName="spaceRect" presStyleCnt="0"/>
      <dgm:spPr/>
    </dgm:pt>
    <dgm:pt modelId="{1D0EDD16-DD7F-451C-85D2-8291B332BA69}" type="pres">
      <dgm:prSet presAssocID="{AA517A7E-5588-4A87-95C3-7F8A2F593201}" presName="parTx" presStyleLbl="revTx" presStyleIdx="2" presStyleCnt="3">
        <dgm:presLayoutVars>
          <dgm:chMax val="0"/>
          <dgm:chPref val="0"/>
        </dgm:presLayoutVars>
      </dgm:prSet>
      <dgm:spPr/>
    </dgm:pt>
  </dgm:ptLst>
  <dgm:cxnLst>
    <dgm:cxn modelId="{55466328-FD33-4C0C-855E-FF6957E8EAD1}" srcId="{8DD07FF2-21CE-4370-8FDA-7C7A4F1CE982}" destId="{5B9FB8FC-3A15-4D0C-A84F-F7DC5709346E}" srcOrd="0" destOrd="0" parTransId="{247F4BBA-02B3-467C-83C3-5F023E5A79A5}" sibTransId="{45F03FA5-B86C-4DA8-AE37-DB7AAD0D8FC5}"/>
    <dgm:cxn modelId="{6DE3C95A-5382-433E-9D0F-338F32AF0CB3}" type="presOf" srcId="{8DD07FF2-21CE-4370-8FDA-7C7A4F1CE982}" destId="{8C7FB47B-1D75-4708-8E16-71AFAC0E4424}" srcOrd="0" destOrd="0" presId="urn:microsoft.com/office/officeart/2018/2/layout/IconVerticalSolidList"/>
    <dgm:cxn modelId="{9F414974-2C80-4FF8-9EB7-3835292FB190}" srcId="{8DD07FF2-21CE-4370-8FDA-7C7A4F1CE982}" destId="{C18F81D8-9785-4B2B-B0E9-D028391D8C1D}" srcOrd="1" destOrd="0" parTransId="{59AE00AF-5159-40A0-A027-A9873E64006E}" sibTransId="{43EC0667-D7F6-4A5E-B739-FF2C6E1F7B85}"/>
    <dgm:cxn modelId="{60CD2080-49AF-416A-844D-08516332ED78}" type="presOf" srcId="{5B9FB8FC-3A15-4D0C-A84F-F7DC5709346E}" destId="{ED11AD89-E663-4508-A40E-4F291E6197F3}" srcOrd="0" destOrd="0" presId="urn:microsoft.com/office/officeart/2018/2/layout/IconVerticalSolidList"/>
    <dgm:cxn modelId="{B1F4339B-AFB0-4205-B24B-E3C4E4B6D292}" srcId="{8DD07FF2-21CE-4370-8FDA-7C7A4F1CE982}" destId="{AA517A7E-5588-4A87-95C3-7F8A2F593201}" srcOrd="2" destOrd="0" parTransId="{B6F4ED88-17C5-4D26-A3B4-38A06FFF6F2F}" sibTransId="{CE6899A5-FD2F-4032-8F85-990DE197D5CC}"/>
    <dgm:cxn modelId="{20D7C5BF-081B-470E-BA8E-95A752C41D3D}" type="presOf" srcId="{C18F81D8-9785-4B2B-B0E9-D028391D8C1D}" destId="{2251336F-BB4A-4E9A-911F-8E763D7BB70A}" srcOrd="0" destOrd="0" presId="urn:microsoft.com/office/officeart/2018/2/layout/IconVerticalSolidList"/>
    <dgm:cxn modelId="{9861C8C7-A503-4CB4-AB8B-3ADE52BEFEBB}" type="presOf" srcId="{AA517A7E-5588-4A87-95C3-7F8A2F593201}" destId="{1D0EDD16-DD7F-451C-85D2-8291B332BA69}" srcOrd="0" destOrd="0" presId="urn:microsoft.com/office/officeart/2018/2/layout/IconVerticalSolidList"/>
    <dgm:cxn modelId="{EB95D1D5-63C4-495E-916D-0C9B1EC8FDA6}" type="presParOf" srcId="{8C7FB47B-1D75-4708-8E16-71AFAC0E4424}" destId="{733460B7-ACCA-4D65-8645-15249E92D8E1}" srcOrd="0" destOrd="0" presId="urn:microsoft.com/office/officeart/2018/2/layout/IconVerticalSolidList"/>
    <dgm:cxn modelId="{A88A4677-843D-4C85-8596-F5ADCE34F155}" type="presParOf" srcId="{733460B7-ACCA-4D65-8645-15249E92D8E1}" destId="{CAB0A47B-01EC-4E62-AE1D-B077D0EE425F}" srcOrd="0" destOrd="0" presId="urn:microsoft.com/office/officeart/2018/2/layout/IconVerticalSolidList"/>
    <dgm:cxn modelId="{655F28C7-0A2C-4F98-9BB8-CB1F4B4663E2}" type="presParOf" srcId="{733460B7-ACCA-4D65-8645-15249E92D8E1}" destId="{9968DACB-4E42-41AB-83C0-04AF745EC276}" srcOrd="1" destOrd="0" presId="urn:microsoft.com/office/officeart/2018/2/layout/IconVerticalSolidList"/>
    <dgm:cxn modelId="{870A18ED-64BB-408A-B074-96A0A74248EA}" type="presParOf" srcId="{733460B7-ACCA-4D65-8645-15249E92D8E1}" destId="{EED9E131-20D2-40A5-9734-C1E34903EB16}" srcOrd="2" destOrd="0" presId="urn:microsoft.com/office/officeart/2018/2/layout/IconVerticalSolidList"/>
    <dgm:cxn modelId="{368A39FA-3A32-4CCD-8A59-9259F8AE53F9}" type="presParOf" srcId="{733460B7-ACCA-4D65-8645-15249E92D8E1}" destId="{ED11AD89-E663-4508-A40E-4F291E6197F3}" srcOrd="3" destOrd="0" presId="urn:microsoft.com/office/officeart/2018/2/layout/IconVerticalSolidList"/>
    <dgm:cxn modelId="{7B49840F-986A-4FD1-A61B-86E362C277B3}" type="presParOf" srcId="{8C7FB47B-1D75-4708-8E16-71AFAC0E4424}" destId="{AD602DCC-00A9-4B79-8E32-2F21EB38ED39}" srcOrd="1" destOrd="0" presId="urn:microsoft.com/office/officeart/2018/2/layout/IconVerticalSolidList"/>
    <dgm:cxn modelId="{C13818CA-1AC3-4B18-93BA-5174F33096EF}" type="presParOf" srcId="{8C7FB47B-1D75-4708-8E16-71AFAC0E4424}" destId="{9E44AA9A-769E-4896-A27E-17153C00C32D}" srcOrd="2" destOrd="0" presId="urn:microsoft.com/office/officeart/2018/2/layout/IconVerticalSolidList"/>
    <dgm:cxn modelId="{D6AA5EB2-B749-4C6C-B541-B5363FC8556D}" type="presParOf" srcId="{9E44AA9A-769E-4896-A27E-17153C00C32D}" destId="{DDED4C4C-0E7F-4512-A549-17884126ED1B}" srcOrd="0" destOrd="0" presId="urn:microsoft.com/office/officeart/2018/2/layout/IconVerticalSolidList"/>
    <dgm:cxn modelId="{B4BEA014-1851-4E3B-AF07-4CA2BFBB9B24}" type="presParOf" srcId="{9E44AA9A-769E-4896-A27E-17153C00C32D}" destId="{A7444216-595C-416E-A713-B534D7810C09}" srcOrd="1" destOrd="0" presId="urn:microsoft.com/office/officeart/2018/2/layout/IconVerticalSolidList"/>
    <dgm:cxn modelId="{57DE727C-1D23-45BE-AA7E-C951EFE01434}" type="presParOf" srcId="{9E44AA9A-769E-4896-A27E-17153C00C32D}" destId="{C8E017C0-8977-49DC-9DC4-0A59250220EA}" srcOrd="2" destOrd="0" presId="urn:microsoft.com/office/officeart/2018/2/layout/IconVerticalSolidList"/>
    <dgm:cxn modelId="{7E9C2453-C9A6-4AC6-B528-E09C71BEB4A5}" type="presParOf" srcId="{9E44AA9A-769E-4896-A27E-17153C00C32D}" destId="{2251336F-BB4A-4E9A-911F-8E763D7BB70A}" srcOrd="3" destOrd="0" presId="urn:microsoft.com/office/officeart/2018/2/layout/IconVerticalSolidList"/>
    <dgm:cxn modelId="{0BA18859-4261-4B23-ABAC-2374E5B53927}" type="presParOf" srcId="{8C7FB47B-1D75-4708-8E16-71AFAC0E4424}" destId="{EC26B064-2E5F-41C3-B428-EB999AB03183}" srcOrd="3" destOrd="0" presId="urn:microsoft.com/office/officeart/2018/2/layout/IconVerticalSolidList"/>
    <dgm:cxn modelId="{9DA6AEB5-806D-4113-B5E5-D86D74E0A4A6}" type="presParOf" srcId="{8C7FB47B-1D75-4708-8E16-71AFAC0E4424}" destId="{23C8EC57-C10A-4044-9010-E3C399C17947}" srcOrd="4" destOrd="0" presId="urn:microsoft.com/office/officeart/2018/2/layout/IconVerticalSolidList"/>
    <dgm:cxn modelId="{FB29ABE8-B117-482B-8379-DDDB91CCDF64}" type="presParOf" srcId="{23C8EC57-C10A-4044-9010-E3C399C17947}" destId="{33323D63-3705-4AC0-A488-89036ED89EF2}" srcOrd="0" destOrd="0" presId="urn:microsoft.com/office/officeart/2018/2/layout/IconVerticalSolidList"/>
    <dgm:cxn modelId="{2DC79DCB-6ACA-4260-856F-12162C090676}" type="presParOf" srcId="{23C8EC57-C10A-4044-9010-E3C399C17947}" destId="{D97D7182-7D76-4425-92C8-54ACC7DD157F}" srcOrd="1" destOrd="0" presId="urn:microsoft.com/office/officeart/2018/2/layout/IconVerticalSolidList"/>
    <dgm:cxn modelId="{4667AF56-A117-45EF-803E-B835EA7F579E}" type="presParOf" srcId="{23C8EC57-C10A-4044-9010-E3C399C17947}" destId="{CA58F286-CA26-42FC-987E-61652DC1B23A}" srcOrd="2" destOrd="0" presId="urn:microsoft.com/office/officeart/2018/2/layout/IconVerticalSolidList"/>
    <dgm:cxn modelId="{5D830C0A-B4F1-4B05-9443-2808FF7CC786}" type="presParOf" srcId="{23C8EC57-C10A-4044-9010-E3C399C17947}" destId="{1D0EDD16-DD7F-451C-85D2-8291B332BA6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C2821F-5CB8-409C-8079-9103FC248972}"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1C0B5F2A-5B67-4536-88D0-517C789A04E0}">
      <dgm:prSet/>
      <dgm:spPr/>
      <dgm:t>
        <a:bodyPr/>
        <a:lstStyle/>
        <a:p>
          <a:pPr>
            <a:lnSpc>
              <a:spcPct val="100000"/>
            </a:lnSpc>
          </a:pPr>
          <a:r>
            <a:rPr lang="en-HK" dirty="0"/>
            <a:t>Pull down any changes other people have made from the central server. </a:t>
          </a:r>
          <a:endParaRPr lang="en-US" dirty="0"/>
        </a:p>
      </dgm:t>
    </dgm:pt>
    <dgm:pt modelId="{28B6DE37-0E16-420D-9648-811BA74F7095}" type="parTrans" cxnId="{4F83EEBE-62BF-44BC-B519-F959C1EDE6FD}">
      <dgm:prSet/>
      <dgm:spPr/>
      <dgm:t>
        <a:bodyPr/>
        <a:lstStyle/>
        <a:p>
          <a:endParaRPr lang="en-US"/>
        </a:p>
      </dgm:t>
    </dgm:pt>
    <dgm:pt modelId="{48D85E35-176D-4D8E-9D4C-FAE82F3E36AB}" type="sibTrans" cxnId="{4F83EEBE-62BF-44BC-B519-F959C1EDE6FD}">
      <dgm:prSet/>
      <dgm:spPr/>
      <dgm:t>
        <a:bodyPr/>
        <a:lstStyle/>
        <a:p>
          <a:pPr>
            <a:lnSpc>
              <a:spcPct val="100000"/>
            </a:lnSpc>
          </a:pPr>
          <a:endParaRPr lang="en-US"/>
        </a:p>
      </dgm:t>
    </dgm:pt>
    <dgm:pt modelId="{9A6EB8B0-9858-48CB-9768-C641E26602B9}">
      <dgm:prSet/>
      <dgm:spPr/>
      <dgm:t>
        <a:bodyPr/>
        <a:lstStyle/>
        <a:p>
          <a:pPr>
            <a:lnSpc>
              <a:spcPct val="100000"/>
            </a:lnSpc>
          </a:pPr>
          <a:r>
            <a:rPr lang="en-HK" dirty="0"/>
            <a:t>Make your changes, and make sure they work properly.</a:t>
          </a:r>
          <a:br>
            <a:rPr lang="en-HK" dirty="0"/>
          </a:br>
          <a:endParaRPr lang="en-US" dirty="0"/>
        </a:p>
      </dgm:t>
    </dgm:pt>
    <dgm:pt modelId="{77FFD2E7-E0C3-4897-9BD0-E778F6518238}" type="parTrans" cxnId="{27A38883-29D9-41FC-9252-2BF6CEF6B84B}">
      <dgm:prSet/>
      <dgm:spPr/>
      <dgm:t>
        <a:bodyPr/>
        <a:lstStyle/>
        <a:p>
          <a:endParaRPr lang="en-US"/>
        </a:p>
      </dgm:t>
    </dgm:pt>
    <dgm:pt modelId="{7876DA77-8FAA-49EB-8B03-BDBFA33B756D}" type="sibTrans" cxnId="{27A38883-29D9-41FC-9252-2BF6CEF6B84B}">
      <dgm:prSet/>
      <dgm:spPr/>
      <dgm:t>
        <a:bodyPr/>
        <a:lstStyle/>
        <a:p>
          <a:pPr>
            <a:lnSpc>
              <a:spcPct val="100000"/>
            </a:lnSpc>
          </a:pPr>
          <a:endParaRPr lang="en-US"/>
        </a:p>
      </dgm:t>
    </dgm:pt>
    <dgm:pt modelId="{A93CCF84-6298-4064-A63B-DD836E694EA4}">
      <dgm:prSet/>
      <dgm:spPr/>
      <dgm:t>
        <a:bodyPr/>
        <a:lstStyle/>
        <a:p>
          <a:pPr>
            <a:lnSpc>
              <a:spcPct val="100000"/>
            </a:lnSpc>
          </a:pPr>
          <a:r>
            <a:rPr lang="en-HK" dirty="0"/>
            <a:t>Commit your changes to the central server, so other programmers can see them.</a:t>
          </a:r>
          <a:endParaRPr lang="en-US" dirty="0"/>
        </a:p>
      </dgm:t>
    </dgm:pt>
    <dgm:pt modelId="{CA1C0845-71EB-40AF-8496-0A3FF43F8BF6}" type="parTrans" cxnId="{EDBD223B-6020-4988-A658-32EFE9431AB3}">
      <dgm:prSet/>
      <dgm:spPr/>
      <dgm:t>
        <a:bodyPr/>
        <a:lstStyle/>
        <a:p>
          <a:endParaRPr lang="en-US"/>
        </a:p>
      </dgm:t>
    </dgm:pt>
    <dgm:pt modelId="{19B447A1-78B7-47EC-8672-78645DE68460}" type="sibTrans" cxnId="{EDBD223B-6020-4988-A658-32EFE9431AB3}">
      <dgm:prSet/>
      <dgm:spPr/>
      <dgm:t>
        <a:bodyPr/>
        <a:lstStyle/>
        <a:p>
          <a:pPr>
            <a:lnSpc>
              <a:spcPct val="100000"/>
            </a:lnSpc>
          </a:pPr>
          <a:endParaRPr lang="en-US"/>
        </a:p>
      </dgm:t>
    </dgm:pt>
    <dgm:pt modelId="{759FEA9D-2878-49AB-8545-CCB51213864E}">
      <dgm:prSet/>
      <dgm:spPr/>
      <dgm:t>
        <a:bodyPr/>
        <a:lstStyle/>
        <a:p>
          <a:pPr>
            <a:lnSpc>
              <a:spcPct val="100000"/>
            </a:lnSpc>
          </a:pPr>
          <a:r>
            <a:rPr lang="en-HK" dirty="0"/>
            <a:t>Some of the most common centralized version control systems you  may have heard of or used are CVS, Subversion (or SVN) and Perforce.</a:t>
          </a:r>
          <a:endParaRPr lang="en-US" dirty="0"/>
        </a:p>
      </dgm:t>
    </dgm:pt>
    <dgm:pt modelId="{2F57DCB5-93B7-437E-B26E-D958E7353791}" type="parTrans" cxnId="{6687FF5A-DBA7-4D2D-8C2F-3A0A64BC9054}">
      <dgm:prSet/>
      <dgm:spPr/>
      <dgm:t>
        <a:bodyPr/>
        <a:lstStyle/>
        <a:p>
          <a:endParaRPr lang="en-US"/>
        </a:p>
      </dgm:t>
    </dgm:pt>
    <dgm:pt modelId="{93B2F179-9A62-4C71-BB54-D54A897CABFD}" type="sibTrans" cxnId="{6687FF5A-DBA7-4D2D-8C2F-3A0A64BC9054}">
      <dgm:prSet/>
      <dgm:spPr/>
      <dgm:t>
        <a:bodyPr/>
        <a:lstStyle/>
        <a:p>
          <a:endParaRPr lang="en-US"/>
        </a:p>
      </dgm:t>
    </dgm:pt>
    <dgm:pt modelId="{572975E2-918C-4AE6-9623-DE935EB50FF8}" type="pres">
      <dgm:prSet presAssocID="{CDC2821F-5CB8-409C-8079-9103FC248972}" presName="root" presStyleCnt="0">
        <dgm:presLayoutVars>
          <dgm:dir/>
          <dgm:resizeHandles val="exact"/>
        </dgm:presLayoutVars>
      </dgm:prSet>
      <dgm:spPr/>
    </dgm:pt>
    <dgm:pt modelId="{CBEC01D3-11DC-4A65-9B58-272C2D219AD7}" type="pres">
      <dgm:prSet presAssocID="{CDC2821F-5CB8-409C-8079-9103FC248972}" presName="container" presStyleCnt="0">
        <dgm:presLayoutVars>
          <dgm:dir/>
          <dgm:resizeHandles val="exact"/>
        </dgm:presLayoutVars>
      </dgm:prSet>
      <dgm:spPr/>
    </dgm:pt>
    <dgm:pt modelId="{B95CECE4-7936-4A31-85CC-4D2459C2E8F2}" type="pres">
      <dgm:prSet presAssocID="{1C0B5F2A-5B67-4536-88D0-517C789A04E0}" presName="compNode" presStyleCnt="0"/>
      <dgm:spPr/>
    </dgm:pt>
    <dgm:pt modelId="{5D29852B-BCA0-4D27-9561-37E13A8D8583}" type="pres">
      <dgm:prSet presAssocID="{1C0B5F2A-5B67-4536-88D0-517C789A04E0}" presName="iconBgRect" presStyleLbl="bgShp" presStyleIdx="0" presStyleCnt="4"/>
      <dgm:spPr/>
    </dgm:pt>
    <dgm:pt modelId="{7015B9D1-ACD1-4532-82EB-DC1BCCC97CD9}" type="pres">
      <dgm:prSet presAssocID="{1C0B5F2A-5B67-4536-88D0-517C789A04E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erver"/>
        </a:ext>
      </dgm:extLst>
    </dgm:pt>
    <dgm:pt modelId="{EB18DE07-25A4-4003-AC4E-FDE55F9559FE}" type="pres">
      <dgm:prSet presAssocID="{1C0B5F2A-5B67-4536-88D0-517C789A04E0}" presName="spaceRect" presStyleCnt="0"/>
      <dgm:spPr/>
    </dgm:pt>
    <dgm:pt modelId="{57C8B1AD-D698-4975-9E22-F022CFBD7693}" type="pres">
      <dgm:prSet presAssocID="{1C0B5F2A-5B67-4536-88D0-517C789A04E0}" presName="textRect" presStyleLbl="revTx" presStyleIdx="0" presStyleCnt="4">
        <dgm:presLayoutVars>
          <dgm:chMax val="1"/>
          <dgm:chPref val="1"/>
        </dgm:presLayoutVars>
      </dgm:prSet>
      <dgm:spPr/>
    </dgm:pt>
    <dgm:pt modelId="{0DBB5A1B-0BFB-43BF-849D-AEB654005D1A}" type="pres">
      <dgm:prSet presAssocID="{48D85E35-176D-4D8E-9D4C-FAE82F3E36AB}" presName="sibTrans" presStyleLbl="sibTrans2D1" presStyleIdx="0" presStyleCnt="0"/>
      <dgm:spPr/>
    </dgm:pt>
    <dgm:pt modelId="{443FDAD6-58EF-4831-A07A-F0D34263727B}" type="pres">
      <dgm:prSet presAssocID="{9A6EB8B0-9858-48CB-9768-C641E26602B9}" presName="compNode" presStyleCnt="0"/>
      <dgm:spPr/>
    </dgm:pt>
    <dgm:pt modelId="{8A7897E3-329C-46EE-A4A3-09C187B64CF0}" type="pres">
      <dgm:prSet presAssocID="{9A6EB8B0-9858-48CB-9768-C641E26602B9}" presName="iconBgRect" presStyleLbl="bgShp" presStyleIdx="1" presStyleCnt="4"/>
      <dgm:spPr/>
    </dgm:pt>
    <dgm:pt modelId="{9A548846-70F5-4D52-BAB2-EDB243F538B4}" type="pres">
      <dgm:prSet presAssocID="{9A6EB8B0-9858-48CB-9768-C641E26602B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95EAC083-ACB0-4DF8-A429-B680C2DCD9A2}" type="pres">
      <dgm:prSet presAssocID="{9A6EB8B0-9858-48CB-9768-C641E26602B9}" presName="spaceRect" presStyleCnt="0"/>
      <dgm:spPr/>
    </dgm:pt>
    <dgm:pt modelId="{F0A903C4-19F4-4C76-961F-80B5A9AE61F2}" type="pres">
      <dgm:prSet presAssocID="{9A6EB8B0-9858-48CB-9768-C641E26602B9}" presName="textRect" presStyleLbl="revTx" presStyleIdx="1" presStyleCnt="4">
        <dgm:presLayoutVars>
          <dgm:chMax val="1"/>
          <dgm:chPref val="1"/>
        </dgm:presLayoutVars>
      </dgm:prSet>
      <dgm:spPr/>
    </dgm:pt>
    <dgm:pt modelId="{B838F862-6F2E-46F2-90F5-75BA890968C0}" type="pres">
      <dgm:prSet presAssocID="{7876DA77-8FAA-49EB-8B03-BDBFA33B756D}" presName="sibTrans" presStyleLbl="sibTrans2D1" presStyleIdx="0" presStyleCnt="0"/>
      <dgm:spPr/>
    </dgm:pt>
    <dgm:pt modelId="{F73E34D6-CAA9-4CA8-8420-1D1A6640B14D}" type="pres">
      <dgm:prSet presAssocID="{A93CCF84-6298-4064-A63B-DD836E694EA4}" presName="compNode" presStyleCnt="0"/>
      <dgm:spPr/>
    </dgm:pt>
    <dgm:pt modelId="{2641B58B-BEAC-4E2B-9DDE-EF7A1A1AEFD7}" type="pres">
      <dgm:prSet presAssocID="{A93CCF84-6298-4064-A63B-DD836E694EA4}" presName="iconBgRect" presStyleLbl="bgShp" presStyleIdx="2" presStyleCnt="4"/>
      <dgm:spPr/>
    </dgm:pt>
    <dgm:pt modelId="{BFF1C693-FBD7-484C-BF4B-033D68536FD9}" type="pres">
      <dgm:prSet presAssocID="{A93CCF84-6298-4064-A63B-DD836E694EA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BF1295C8-6565-4F0F-B668-03FD17520772}" type="pres">
      <dgm:prSet presAssocID="{A93CCF84-6298-4064-A63B-DD836E694EA4}" presName="spaceRect" presStyleCnt="0"/>
      <dgm:spPr/>
    </dgm:pt>
    <dgm:pt modelId="{AF35B30C-2D25-4A01-9AD5-7D7328DC0CED}" type="pres">
      <dgm:prSet presAssocID="{A93CCF84-6298-4064-A63B-DD836E694EA4}" presName="textRect" presStyleLbl="revTx" presStyleIdx="2" presStyleCnt="4">
        <dgm:presLayoutVars>
          <dgm:chMax val="1"/>
          <dgm:chPref val="1"/>
        </dgm:presLayoutVars>
      </dgm:prSet>
      <dgm:spPr/>
    </dgm:pt>
    <dgm:pt modelId="{40CFE5D1-1195-4A18-9523-2E1C89F0A0DA}" type="pres">
      <dgm:prSet presAssocID="{19B447A1-78B7-47EC-8672-78645DE68460}" presName="sibTrans" presStyleLbl="sibTrans2D1" presStyleIdx="0" presStyleCnt="0"/>
      <dgm:spPr/>
    </dgm:pt>
    <dgm:pt modelId="{13DBCAE5-1B50-42AB-9B37-1E0CA3EB4BEA}" type="pres">
      <dgm:prSet presAssocID="{759FEA9D-2878-49AB-8545-CCB51213864E}" presName="compNode" presStyleCnt="0"/>
      <dgm:spPr/>
    </dgm:pt>
    <dgm:pt modelId="{C01E2B49-87AD-4C22-82C5-2913E7F2129B}" type="pres">
      <dgm:prSet presAssocID="{759FEA9D-2878-49AB-8545-CCB51213864E}" presName="iconBgRect" presStyleLbl="bgShp" presStyleIdx="3" presStyleCnt="4"/>
      <dgm:spPr/>
    </dgm:pt>
    <dgm:pt modelId="{9BB2F3BE-F8EC-4D17-ADD6-91EC96CB18B4}" type="pres">
      <dgm:prSet presAssocID="{759FEA9D-2878-49AB-8545-CCB51213864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moking"/>
        </a:ext>
      </dgm:extLst>
    </dgm:pt>
    <dgm:pt modelId="{33EFDFC0-649E-406D-A1A2-7E1056709F1D}" type="pres">
      <dgm:prSet presAssocID="{759FEA9D-2878-49AB-8545-CCB51213864E}" presName="spaceRect" presStyleCnt="0"/>
      <dgm:spPr/>
    </dgm:pt>
    <dgm:pt modelId="{D77959D6-9CB4-447F-A7A4-EFCD8163D3F0}" type="pres">
      <dgm:prSet presAssocID="{759FEA9D-2878-49AB-8545-CCB51213864E}" presName="textRect" presStyleLbl="revTx" presStyleIdx="3" presStyleCnt="4">
        <dgm:presLayoutVars>
          <dgm:chMax val="1"/>
          <dgm:chPref val="1"/>
        </dgm:presLayoutVars>
      </dgm:prSet>
      <dgm:spPr/>
    </dgm:pt>
  </dgm:ptLst>
  <dgm:cxnLst>
    <dgm:cxn modelId="{E1272B24-6464-2D4C-9DC6-97BC366656F9}" type="presOf" srcId="{48D85E35-176D-4D8E-9D4C-FAE82F3E36AB}" destId="{0DBB5A1B-0BFB-43BF-849D-AEB654005D1A}" srcOrd="0" destOrd="0" presId="urn:microsoft.com/office/officeart/2018/2/layout/IconCircleList"/>
    <dgm:cxn modelId="{EDBD223B-6020-4988-A658-32EFE9431AB3}" srcId="{CDC2821F-5CB8-409C-8079-9103FC248972}" destId="{A93CCF84-6298-4064-A63B-DD836E694EA4}" srcOrd="2" destOrd="0" parTransId="{CA1C0845-71EB-40AF-8496-0A3FF43F8BF6}" sibTransId="{19B447A1-78B7-47EC-8672-78645DE68460}"/>
    <dgm:cxn modelId="{A0455441-F280-5247-B707-3732C6775E0A}" type="presOf" srcId="{759FEA9D-2878-49AB-8545-CCB51213864E}" destId="{D77959D6-9CB4-447F-A7A4-EFCD8163D3F0}" srcOrd="0" destOrd="0" presId="urn:microsoft.com/office/officeart/2018/2/layout/IconCircleList"/>
    <dgm:cxn modelId="{6687FF5A-DBA7-4D2D-8C2F-3A0A64BC9054}" srcId="{CDC2821F-5CB8-409C-8079-9103FC248972}" destId="{759FEA9D-2878-49AB-8545-CCB51213864E}" srcOrd="3" destOrd="0" parTransId="{2F57DCB5-93B7-437E-B26E-D958E7353791}" sibTransId="{93B2F179-9A62-4C71-BB54-D54A897CABFD}"/>
    <dgm:cxn modelId="{A04C0977-587D-8444-A83B-7E1317574CC2}" type="presOf" srcId="{A93CCF84-6298-4064-A63B-DD836E694EA4}" destId="{AF35B30C-2D25-4A01-9AD5-7D7328DC0CED}" srcOrd="0" destOrd="0" presId="urn:microsoft.com/office/officeart/2018/2/layout/IconCircleList"/>
    <dgm:cxn modelId="{27A38883-29D9-41FC-9252-2BF6CEF6B84B}" srcId="{CDC2821F-5CB8-409C-8079-9103FC248972}" destId="{9A6EB8B0-9858-48CB-9768-C641E26602B9}" srcOrd="1" destOrd="0" parTransId="{77FFD2E7-E0C3-4897-9BD0-E778F6518238}" sibTransId="{7876DA77-8FAA-49EB-8B03-BDBFA33B756D}"/>
    <dgm:cxn modelId="{2559CAA4-C3DA-FC4C-B6C4-23DE406BF691}" type="presOf" srcId="{9A6EB8B0-9858-48CB-9768-C641E26602B9}" destId="{F0A903C4-19F4-4C76-961F-80B5A9AE61F2}" srcOrd="0" destOrd="0" presId="urn:microsoft.com/office/officeart/2018/2/layout/IconCircleList"/>
    <dgm:cxn modelId="{4F83EEBE-62BF-44BC-B519-F959C1EDE6FD}" srcId="{CDC2821F-5CB8-409C-8079-9103FC248972}" destId="{1C0B5F2A-5B67-4536-88D0-517C789A04E0}" srcOrd="0" destOrd="0" parTransId="{28B6DE37-0E16-420D-9648-811BA74F7095}" sibTransId="{48D85E35-176D-4D8E-9D4C-FAE82F3E36AB}"/>
    <dgm:cxn modelId="{8FC9A2C1-26E1-4942-AC98-C3D3DA601509}" type="presOf" srcId="{7876DA77-8FAA-49EB-8B03-BDBFA33B756D}" destId="{B838F862-6F2E-46F2-90F5-75BA890968C0}" srcOrd="0" destOrd="0" presId="urn:microsoft.com/office/officeart/2018/2/layout/IconCircleList"/>
    <dgm:cxn modelId="{AB6095DB-615C-2B4C-A867-63FDA12EFD77}" type="presOf" srcId="{CDC2821F-5CB8-409C-8079-9103FC248972}" destId="{572975E2-918C-4AE6-9623-DE935EB50FF8}" srcOrd="0" destOrd="0" presId="urn:microsoft.com/office/officeart/2018/2/layout/IconCircleList"/>
    <dgm:cxn modelId="{E3F321ED-6581-8341-9733-55F2DD2A355D}" type="presOf" srcId="{19B447A1-78B7-47EC-8672-78645DE68460}" destId="{40CFE5D1-1195-4A18-9523-2E1C89F0A0DA}" srcOrd="0" destOrd="0" presId="urn:microsoft.com/office/officeart/2018/2/layout/IconCircleList"/>
    <dgm:cxn modelId="{2F164AFB-EE51-4744-92CA-80A16B03140B}" type="presOf" srcId="{1C0B5F2A-5B67-4536-88D0-517C789A04E0}" destId="{57C8B1AD-D698-4975-9E22-F022CFBD7693}" srcOrd="0" destOrd="0" presId="urn:microsoft.com/office/officeart/2018/2/layout/IconCircleList"/>
    <dgm:cxn modelId="{50B183F8-84F8-B549-8BD1-24EA0AA6DCA4}" type="presParOf" srcId="{572975E2-918C-4AE6-9623-DE935EB50FF8}" destId="{CBEC01D3-11DC-4A65-9B58-272C2D219AD7}" srcOrd="0" destOrd="0" presId="urn:microsoft.com/office/officeart/2018/2/layout/IconCircleList"/>
    <dgm:cxn modelId="{F4757FD4-41F7-1B4C-8163-612907D99C40}" type="presParOf" srcId="{CBEC01D3-11DC-4A65-9B58-272C2D219AD7}" destId="{B95CECE4-7936-4A31-85CC-4D2459C2E8F2}" srcOrd="0" destOrd="0" presId="urn:microsoft.com/office/officeart/2018/2/layout/IconCircleList"/>
    <dgm:cxn modelId="{72AFBD9C-E7A5-E94B-933D-277B84D3A790}" type="presParOf" srcId="{B95CECE4-7936-4A31-85CC-4D2459C2E8F2}" destId="{5D29852B-BCA0-4D27-9561-37E13A8D8583}" srcOrd="0" destOrd="0" presId="urn:microsoft.com/office/officeart/2018/2/layout/IconCircleList"/>
    <dgm:cxn modelId="{9E435B9C-5563-854C-BA38-4B625134581B}" type="presParOf" srcId="{B95CECE4-7936-4A31-85CC-4D2459C2E8F2}" destId="{7015B9D1-ACD1-4532-82EB-DC1BCCC97CD9}" srcOrd="1" destOrd="0" presId="urn:microsoft.com/office/officeart/2018/2/layout/IconCircleList"/>
    <dgm:cxn modelId="{59EC62EB-1ACA-4F4C-A604-AE75836C4185}" type="presParOf" srcId="{B95CECE4-7936-4A31-85CC-4D2459C2E8F2}" destId="{EB18DE07-25A4-4003-AC4E-FDE55F9559FE}" srcOrd="2" destOrd="0" presId="urn:microsoft.com/office/officeart/2018/2/layout/IconCircleList"/>
    <dgm:cxn modelId="{B3E11DAE-724A-FA4F-B131-38F65806DF19}" type="presParOf" srcId="{B95CECE4-7936-4A31-85CC-4D2459C2E8F2}" destId="{57C8B1AD-D698-4975-9E22-F022CFBD7693}" srcOrd="3" destOrd="0" presId="urn:microsoft.com/office/officeart/2018/2/layout/IconCircleList"/>
    <dgm:cxn modelId="{777E881D-240C-1342-B149-6E1BA07F85E0}" type="presParOf" srcId="{CBEC01D3-11DC-4A65-9B58-272C2D219AD7}" destId="{0DBB5A1B-0BFB-43BF-849D-AEB654005D1A}" srcOrd="1" destOrd="0" presId="urn:microsoft.com/office/officeart/2018/2/layout/IconCircleList"/>
    <dgm:cxn modelId="{6F8513B4-EC3C-9D48-B01A-18E1A4AD6362}" type="presParOf" srcId="{CBEC01D3-11DC-4A65-9B58-272C2D219AD7}" destId="{443FDAD6-58EF-4831-A07A-F0D34263727B}" srcOrd="2" destOrd="0" presId="urn:microsoft.com/office/officeart/2018/2/layout/IconCircleList"/>
    <dgm:cxn modelId="{E11FA706-D8D3-144A-BDAD-D94CEF48C727}" type="presParOf" srcId="{443FDAD6-58EF-4831-A07A-F0D34263727B}" destId="{8A7897E3-329C-46EE-A4A3-09C187B64CF0}" srcOrd="0" destOrd="0" presId="urn:microsoft.com/office/officeart/2018/2/layout/IconCircleList"/>
    <dgm:cxn modelId="{0AEA20A2-4204-C441-A064-03E838D03408}" type="presParOf" srcId="{443FDAD6-58EF-4831-A07A-F0D34263727B}" destId="{9A548846-70F5-4D52-BAB2-EDB243F538B4}" srcOrd="1" destOrd="0" presId="urn:microsoft.com/office/officeart/2018/2/layout/IconCircleList"/>
    <dgm:cxn modelId="{24C646C0-D00E-5C46-878B-60E0F5653781}" type="presParOf" srcId="{443FDAD6-58EF-4831-A07A-F0D34263727B}" destId="{95EAC083-ACB0-4DF8-A429-B680C2DCD9A2}" srcOrd="2" destOrd="0" presId="urn:microsoft.com/office/officeart/2018/2/layout/IconCircleList"/>
    <dgm:cxn modelId="{F29E874A-7DBC-5142-80F5-7602D52861F5}" type="presParOf" srcId="{443FDAD6-58EF-4831-A07A-F0D34263727B}" destId="{F0A903C4-19F4-4C76-961F-80B5A9AE61F2}" srcOrd="3" destOrd="0" presId="urn:microsoft.com/office/officeart/2018/2/layout/IconCircleList"/>
    <dgm:cxn modelId="{E61A8BC1-D69D-5D4B-9C86-F4FCCDA406DD}" type="presParOf" srcId="{CBEC01D3-11DC-4A65-9B58-272C2D219AD7}" destId="{B838F862-6F2E-46F2-90F5-75BA890968C0}" srcOrd="3" destOrd="0" presId="urn:microsoft.com/office/officeart/2018/2/layout/IconCircleList"/>
    <dgm:cxn modelId="{89256BD0-2754-6D44-A056-B99889B24369}" type="presParOf" srcId="{CBEC01D3-11DC-4A65-9B58-272C2D219AD7}" destId="{F73E34D6-CAA9-4CA8-8420-1D1A6640B14D}" srcOrd="4" destOrd="0" presId="urn:microsoft.com/office/officeart/2018/2/layout/IconCircleList"/>
    <dgm:cxn modelId="{24E42301-322D-9942-A542-D7D30B1FDE18}" type="presParOf" srcId="{F73E34D6-CAA9-4CA8-8420-1D1A6640B14D}" destId="{2641B58B-BEAC-4E2B-9DDE-EF7A1A1AEFD7}" srcOrd="0" destOrd="0" presId="urn:microsoft.com/office/officeart/2018/2/layout/IconCircleList"/>
    <dgm:cxn modelId="{B127FDFF-914A-9D4B-82AA-027C53969A33}" type="presParOf" srcId="{F73E34D6-CAA9-4CA8-8420-1D1A6640B14D}" destId="{BFF1C693-FBD7-484C-BF4B-033D68536FD9}" srcOrd="1" destOrd="0" presId="urn:microsoft.com/office/officeart/2018/2/layout/IconCircleList"/>
    <dgm:cxn modelId="{4EFB33D1-C0A2-4F47-9337-B4B44F44DC6F}" type="presParOf" srcId="{F73E34D6-CAA9-4CA8-8420-1D1A6640B14D}" destId="{BF1295C8-6565-4F0F-B668-03FD17520772}" srcOrd="2" destOrd="0" presId="urn:microsoft.com/office/officeart/2018/2/layout/IconCircleList"/>
    <dgm:cxn modelId="{87D6AB58-B0DC-C64F-A571-EB3DE727711B}" type="presParOf" srcId="{F73E34D6-CAA9-4CA8-8420-1D1A6640B14D}" destId="{AF35B30C-2D25-4A01-9AD5-7D7328DC0CED}" srcOrd="3" destOrd="0" presId="urn:microsoft.com/office/officeart/2018/2/layout/IconCircleList"/>
    <dgm:cxn modelId="{62305B3D-3F2B-2546-A398-72FA9A7948D6}" type="presParOf" srcId="{CBEC01D3-11DC-4A65-9B58-272C2D219AD7}" destId="{40CFE5D1-1195-4A18-9523-2E1C89F0A0DA}" srcOrd="5" destOrd="0" presId="urn:microsoft.com/office/officeart/2018/2/layout/IconCircleList"/>
    <dgm:cxn modelId="{6210FC9A-1847-3342-96BF-75441F000F4C}" type="presParOf" srcId="{CBEC01D3-11DC-4A65-9B58-272C2D219AD7}" destId="{13DBCAE5-1B50-42AB-9B37-1E0CA3EB4BEA}" srcOrd="6" destOrd="0" presId="urn:microsoft.com/office/officeart/2018/2/layout/IconCircleList"/>
    <dgm:cxn modelId="{57B98E3E-52EE-EA41-86C2-901022934F0B}" type="presParOf" srcId="{13DBCAE5-1B50-42AB-9B37-1E0CA3EB4BEA}" destId="{C01E2B49-87AD-4C22-82C5-2913E7F2129B}" srcOrd="0" destOrd="0" presId="urn:microsoft.com/office/officeart/2018/2/layout/IconCircleList"/>
    <dgm:cxn modelId="{D91AE943-9F1C-EE4F-ABD6-E5DEB9D85728}" type="presParOf" srcId="{13DBCAE5-1B50-42AB-9B37-1E0CA3EB4BEA}" destId="{9BB2F3BE-F8EC-4D17-ADD6-91EC96CB18B4}" srcOrd="1" destOrd="0" presId="urn:microsoft.com/office/officeart/2018/2/layout/IconCircleList"/>
    <dgm:cxn modelId="{F9924415-DF4C-3D49-94CC-01717C8B2976}" type="presParOf" srcId="{13DBCAE5-1B50-42AB-9B37-1E0CA3EB4BEA}" destId="{33EFDFC0-649E-406D-A1A2-7E1056709F1D}" srcOrd="2" destOrd="0" presId="urn:microsoft.com/office/officeart/2018/2/layout/IconCircleList"/>
    <dgm:cxn modelId="{058FCAE7-5A02-5A4C-8E3F-A33AC8640BFA}" type="presParOf" srcId="{13DBCAE5-1B50-42AB-9B37-1E0CA3EB4BEA}" destId="{D77959D6-9CB4-447F-A7A4-EFCD8163D3F0}"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4B9C0D-FE22-49D6-8847-E4CE38727F56}"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94C20C5-E62D-4DE0-ABAE-26F1C33CD1D6}">
      <dgm:prSet/>
      <dgm:spPr/>
      <dgm:t>
        <a:bodyPr/>
        <a:lstStyle/>
        <a:p>
          <a:pPr>
            <a:lnSpc>
              <a:spcPct val="100000"/>
            </a:lnSpc>
          </a:pPr>
          <a:r>
            <a:rPr lang="en-HK"/>
            <a:t>Performing actions other than pushing and pulling changesets is </a:t>
          </a:r>
          <a:r>
            <a:rPr lang="en-HK" i="1"/>
            <a:t>extremely </a:t>
          </a:r>
          <a:r>
            <a:rPr lang="en-HK"/>
            <a:t>fast because the tool only needs to access the hard drive, not a remote server. </a:t>
          </a:r>
          <a:endParaRPr lang="en-US" dirty="0"/>
        </a:p>
      </dgm:t>
    </dgm:pt>
    <dgm:pt modelId="{6DE387D4-71AE-407F-9960-ABAD2DED5D70}" type="parTrans" cxnId="{D6E19C57-66AA-4181-BF13-36ED49DBD331}">
      <dgm:prSet/>
      <dgm:spPr/>
      <dgm:t>
        <a:bodyPr/>
        <a:lstStyle/>
        <a:p>
          <a:endParaRPr lang="en-US"/>
        </a:p>
      </dgm:t>
    </dgm:pt>
    <dgm:pt modelId="{24714F09-2556-442B-A771-3C2FDB90A32E}" type="sibTrans" cxnId="{D6E19C57-66AA-4181-BF13-36ED49DBD331}">
      <dgm:prSet/>
      <dgm:spPr/>
      <dgm:t>
        <a:bodyPr/>
        <a:lstStyle/>
        <a:p>
          <a:pPr>
            <a:lnSpc>
              <a:spcPct val="100000"/>
            </a:lnSpc>
          </a:pPr>
          <a:endParaRPr lang="en-US"/>
        </a:p>
      </dgm:t>
    </dgm:pt>
    <dgm:pt modelId="{BBC3488A-55B2-4AB3-A114-8C5E9485B73D}">
      <dgm:prSet/>
      <dgm:spPr/>
      <dgm:t>
        <a:bodyPr/>
        <a:lstStyle/>
        <a:p>
          <a:pPr>
            <a:lnSpc>
              <a:spcPct val="100000"/>
            </a:lnSpc>
          </a:pPr>
          <a:r>
            <a:rPr lang="en-HK"/>
            <a:t>Committing new changesets can be done locally without anyone else seeing them. Once you have a group of changesets ready, you can push all of them at once. </a:t>
          </a:r>
          <a:endParaRPr lang="en-US"/>
        </a:p>
      </dgm:t>
    </dgm:pt>
    <dgm:pt modelId="{048FF608-4CD9-4142-87B7-2B3BF1B544A9}" type="parTrans" cxnId="{02BD9783-5647-4170-95FE-B6025F5C99EF}">
      <dgm:prSet/>
      <dgm:spPr/>
      <dgm:t>
        <a:bodyPr/>
        <a:lstStyle/>
        <a:p>
          <a:endParaRPr lang="en-US"/>
        </a:p>
      </dgm:t>
    </dgm:pt>
    <dgm:pt modelId="{44A6BDB1-7D90-4F0D-A47A-98C362C95EE5}" type="sibTrans" cxnId="{02BD9783-5647-4170-95FE-B6025F5C99EF}">
      <dgm:prSet/>
      <dgm:spPr/>
      <dgm:t>
        <a:bodyPr/>
        <a:lstStyle/>
        <a:p>
          <a:pPr>
            <a:lnSpc>
              <a:spcPct val="100000"/>
            </a:lnSpc>
          </a:pPr>
          <a:endParaRPr lang="en-US"/>
        </a:p>
      </dgm:t>
    </dgm:pt>
    <dgm:pt modelId="{5F328209-95D1-4995-98B0-951FDE497905}">
      <dgm:prSet/>
      <dgm:spPr/>
      <dgm:t>
        <a:bodyPr/>
        <a:lstStyle/>
        <a:p>
          <a:pPr>
            <a:lnSpc>
              <a:spcPct val="100000"/>
            </a:lnSpc>
          </a:pPr>
          <a:r>
            <a:rPr lang="en-HK"/>
            <a:t>Everything but pushing and pulling can be done without an internet connection. So you can work on a plane and won’t be forced to commit several bug fixes as one big changeset. </a:t>
          </a:r>
          <a:endParaRPr lang="en-US"/>
        </a:p>
      </dgm:t>
    </dgm:pt>
    <dgm:pt modelId="{929B45F2-F9C2-41DF-ADFC-0D4A3C482BA0}" type="parTrans" cxnId="{A16B4857-8ED6-4A5F-9483-F91708E887E8}">
      <dgm:prSet/>
      <dgm:spPr/>
      <dgm:t>
        <a:bodyPr/>
        <a:lstStyle/>
        <a:p>
          <a:endParaRPr lang="en-US"/>
        </a:p>
      </dgm:t>
    </dgm:pt>
    <dgm:pt modelId="{A3B66022-978D-4674-A1F9-79007D3AD6A4}" type="sibTrans" cxnId="{A16B4857-8ED6-4A5F-9483-F91708E887E8}">
      <dgm:prSet/>
      <dgm:spPr/>
      <dgm:t>
        <a:bodyPr/>
        <a:lstStyle/>
        <a:p>
          <a:pPr>
            <a:lnSpc>
              <a:spcPct val="100000"/>
            </a:lnSpc>
          </a:pPr>
          <a:endParaRPr lang="en-US"/>
        </a:p>
      </dgm:t>
    </dgm:pt>
    <dgm:pt modelId="{56ED6B91-780C-40E7-82F8-EEC6909FFCC4}">
      <dgm:prSet/>
      <dgm:spPr/>
      <dgm:t>
        <a:bodyPr/>
        <a:lstStyle/>
        <a:p>
          <a:pPr>
            <a:lnSpc>
              <a:spcPct val="100000"/>
            </a:lnSpc>
          </a:pPr>
          <a:r>
            <a:rPr lang="en-HK"/>
            <a:t>Since each programmer has a full copy of the project repository, they can share changes with one or two others at a time if they want to get feedback before showing the changes to everyone. </a:t>
          </a:r>
          <a:endParaRPr lang="en-US"/>
        </a:p>
      </dgm:t>
    </dgm:pt>
    <dgm:pt modelId="{5C3E316F-A044-4750-A388-714FEC9E0B16}" type="parTrans" cxnId="{F7A060E0-78AF-4834-8C4D-C11EE9DCB2C6}">
      <dgm:prSet/>
      <dgm:spPr/>
      <dgm:t>
        <a:bodyPr/>
        <a:lstStyle/>
        <a:p>
          <a:endParaRPr lang="en-US"/>
        </a:p>
      </dgm:t>
    </dgm:pt>
    <dgm:pt modelId="{FDF462D7-7C62-4EEF-BCB0-E4208B94A1B2}" type="sibTrans" cxnId="{F7A060E0-78AF-4834-8C4D-C11EE9DCB2C6}">
      <dgm:prSet/>
      <dgm:spPr/>
      <dgm:t>
        <a:bodyPr/>
        <a:lstStyle/>
        <a:p>
          <a:endParaRPr lang="en-US"/>
        </a:p>
      </dgm:t>
    </dgm:pt>
    <dgm:pt modelId="{FF8B0CE3-E376-44AD-AF69-6BDFCDB370CD}" type="pres">
      <dgm:prSet presAssocID="{374B9C0D-FE22-49D6-8847-E4CE38727F56}" presName="root" presStyleCnt="0">
        <dgm:presLayoutVars>
          <dgm:dir/>
          <dgm:resizeHandles val="exact"/>
        </dgm:presLayoutVars>
      </dgm:prSet>
      <dgm:spPr/>
    </dgm:pt>
    <dgm:pt modelId="{184DA2FA-F687-4A4E-B46A-385444492601}" type="pres">
      <dgm:prSet presAssocID="{374B9C0D-FE22-49D6-8847-E4CE38727F56}" presName="container" presStyleCnt="0">
        <dgm:presLayoutVars>
          <dgm:dir/>
          <dgm:resizeHandles val="exact"/>
        </dgm:presLayoutVars>
      </dgm:prSet>
      <dgm:spPr/>
    </dgm:pt>
    <dgm:pt modelId="{CC0AD61D-5AF2-4F87-BFBD-D6209B02C9E7}" type="pres">
      <dgm:prSet presAssocID="{F94C20C5-E62D-4DE0-ABAE-26F1C33CD1D6}" presName="compNode" presStyleCnt="0"/>
      <dgm:spPr/>
    </dgm:pt>
    <dgm:pt modelId="{47915164-1930-451A-8A01-B43430012405}" type="pres">
      <dgm:prSet presAssocID="{F94C20C5-E62D-4DE0-ABAE-26F1C33CD1D6}" presName="iconBgRect" presStyleLbl="bgShp" presStyleIdx="0" presStyleCnt="4"/>
      <dgm:spPr/>
    </dgm:pt>
    <dgm:pt modelId="{458005E9-3096-4206-967C-9C96850FC58F}" type="pres">
      <dgm:prSet presAssocID="{F94C20C5-E62D-4DE0-ABAE-26F1C33CD1D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E1DE47CD-8728-46B7-BE89-F5C536F491BB}" type="pres">
      <dgm:prSet presAssocID="{F94C20C5-E62D-4DE0-ABAE-26F1C33CD1D6}" presName="spaceRect" presStyleCnt="0"/>
      <dgm:spPr/>
    </dgm:pt>
    <dgm:pt modelId="{048D5CDA-C1B6-46E5-862E-E6D66DC4A15A}" type="pres">
      <dgm:prSet presAssocID="{F94C20C5-E62D-4DE0-ABAE-26F1C33CD1D6}" presName="textRect" presStyleLbl="revTx" presStyleIdx="0" presStyleCnt="4">
        <dgm:presLayoutVars>
          <dgm:chMax val="1"/>
          <dgm:chPref val="1"/>
        </dgm:presLayoutVars>
      </dgm:prSet>
      <dgm:spPr/>
    </dgm:pt>
    <dgm:pt modelId="{63CFD1E6-8A3A-4BF4-9A59-43D5411A7A76}" type="pres">
      <dgm:prSet presAssocID="{24714F09-2556-442B-A771-3C2FDB90A32E}" presName="sibTrans" presStyleLbl="sibTrans2D1" presStyleIdx="0" presStyleCnt="0"/>
      <dgm:spPr/>
    </dgm:pt>
    <dgm:pt modelId="{6E0FA6E4-AC15-4368-8B5C-5C879E4A9153}" type="pres">
      <dgm:prSet presAssocID="{BBC3488A-55B2-4AB3-A114-8C5E9485B73D}" presName="compNode" presStyleCnt="0"/>
      <dgm:spPr/>
    </dgm:pt>
    <dgm:pt modelId="{E9E22452-4727-4F72-B4B4-18DF9237FFA9}" type="pres">
      <dgm:prSet presAssocID="{BBC3488A-55B2-4AB3-A114-8C5E9485B73D}" presName="iconBgRect" presStyleLbl="bgShp" presStyleIdx="1" presStyleCnt="4"/>
      <dgm:spPr/>
    </dgm:pt>
    <dgm:pt modelId="{D52657EF-1050-44F7-92F6-DAC1D22780AA}" type="pres">
      <dgm:prSet presAssocID="{BBC3488A-55B2-4AB3-A114-8C5E9485B73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ximise"/>
        </a:ext>
      </dgm:extLst>
    </dgm:pt>
    <dgm:pt modelId="{FE2D9943-1CDD-44D0-8034-9E3B8ED71253}" type="pres">
      <dgm:prSet presAssocID="{BBC3488A-55B2-4AB3-A114-8C5E9485B73D}" presName="spaceRect" presStyleCnt="0"/>
      <dgm:spPr/>
    </dgm:pt>
    <dgm:pt modelId="{3D5F6747-F0DD-4D9E-B73C-78530124473A}" type="pres">
      <dgm:prSet presAssocID="{BBC3488A-55B2-4AB3-A114-8C5E9485B73D}" presName="textRect" presStyleLbl="revTx" presStyleIdx="1" presStyleCnt="4">
        <dgm:presLayoutVars>
          <dgm:chMax val="1"/>
          <dgm:chPref val="1"/>
        </dgm:presLayoutVars>
      </dgm:prSet>
      <dgm:spPr/>
    </dgm:pt>
    <dgm:pt modelId="{5CFFA95A-3602-446C-9C39-7734AAC668D8}" type="pres">
      <dgm:prSet presAssocID="{44A6BDB1-7D90-4F0D-A47A-98C362C95EE5}" presName="sibTrans" presStyleLbl="sibTrans2D1" presStyleIdx="0" presStyleCnt="0"/>
      <dgm:spPr/>
    </dgm:pt>
    <dgm:pt modelId="{94524AEC-EB1A-4B0F-9A70-552FBC581BB8}" type="pres">
      <dgm:prSet presAssocID="{5F328209-95D1-4995-98B0-951FDE497905}" presName="compNode" presStyleCnt="0"/>
      <dgm:spPr/>
    </dgm:pt>
    <dgm:pt modelId="{2336FAF0-DA77-4D05-B96C-7B25D38196A3}" type="pres">
      <dgm:prSet presAssocID="{5F328209-95D1-4995-98B0-951FDE497905}" presName="iconBgRect" presStyleLbl="bgShp" presStyleIdx="2" presStyleCnt="4"/>
      <dgm:spPr/>
    </dgm:pt>
    <dgm:pt modelId="{186BA0DB-DDFF-4D88-B60C-56ABC3BE5129}" type="pres">
      <dgm:prSet presAssocID="{5F328209-95D1-4995-98B0-951FDE49790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ilot"/>
        </a:ext>
      </dgm:extLst>
    </dgm:pt>
    <dgm:pt modelId="{CB6CB338-A64B-460A-B534-A7A2DA735439}" type="pres">
      <dgm:prSet presAssocID="{5F328209-95D1-4995-98B0-951FDE497905}" presName="spaceRect" presStyleCnt="0"/>
      <dgm:spPr/>
    </dgm:pt>
    <dgm:pt modelId="{19B28B44-A099-44A3-A5B0-57E5E540C171}" type="pres">
      <dgm:prSet presAssocID="{5F328209-95D1-4995-98B0-951FDE497905}" presName="textRect" presStyleLbl="revTx" presStyleIdx="2" presStyleCnt="4">
        <dgm:presLayoutVars>
          <dgm:chMax val="1"/>
          <dgm:chPref val="1"/>
        </dgm:presLayoutVars>
      </dgm:prSet>
      <dgm:spPr/>
    </dgm:pt>
    <dgm:pt modelId="{4F16F150-4021-48FA-ACD5-94534C2F8D13}" type="pres">
      <dgm:prSet presAssocID="{A3B66022-978D-4674-A1F9-79007D3AD6A4}" presName="sibTrans" presStyleLbl="sibTrans2D1" presStyleIdx="0" presStyleCnt="0"/>
      <dgm:spPr/>
    </dgm:pt>
    <dgm:pt modelId="{7BE2A798-1B7B-4D0B-90E6-45F8177BDB61}" type="pres">
      <dgm:prSet presAssocID="{56ED6B91-780C-40E7-82F8-EEC6909FFCC4}" presName="compNode" presStyleCnt="0"/>
      <dgm:spPr/>
    </dgm:pt>
    <dgm:pt modelId="{C02FA610-176A-4271-BDCF-499EDED4E705}" type="pres">
      <dgm:prSet presAssocID="{56ED6B91-780C-40E7-82F8-EEC6909FFCC4}" presName="iconBgRect" presStyleLbl="bgShp" presStyleIdx="3" presStyleCnt="4"/>
      <dgm:spPr/>
    </dgm:pt>
    <dgm:pt modelId="{96DECE7D-E660-4F87-BB5C-51C69062041B}" type="pres">
      <dgm:prSet presAssocID="{56ED6B91-780C-40E7-82F8-EEC6909FFCC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lowchart"/>
        </a:ext>
      </dgm:extLst>
    </dgm:pt>
    <dgm:pt modelId="{E47D0331-DE37-4B35-9F30-85AD07E3E5AC}" type="pres">
      <dgm:prSet presAssocID="{56ED6B91-780C-40E7-82F8-EEC6909FFCC4}" presName="spaceRect" presStyleCnt="0"/>
      <dgm:spPr/>
    </dgm:pt>
    <dgm:pt modelId="{30B1C8D8-11F5-4900-8E4B-3A6F60AF0179}" type="pres">
      <dgm:prSet presAssocID="{56ED6B91-780C-40E7-82F8-EEC6909FFCC4}" presName="textRect" presStyleLbl="revTx" presStyleIdx="3" presStyleCnt="4">
        <dgm:presLayoutVars>
          <dgm:chMax val="1"/>
          <dgm:chPref val="1"/>
        </dgm:presLayoutVars>
      </dgm:prSet>
      <dgm:spPr/>
    </dgm:pt>
  </dgm:ptLst>
  <dgm:cxnLst>
    <dgm:cxn modelId="{0B899509-1BC1-494A-9BD0-8A0C11DAB7BB}" type="presOf" srcId="{BBC3488A-55B2-4AB3-A114-8C5E9485B73D}" destId="{3D5F6747-F0DD-4D9E-B73C-78530124473A}" srcOrd="0" destOrd="0" presId="urn:microsoft.com/office/officeart/2018/2/layout/IconCircleList"/>
    <dgm:cxn modelId="{499E8911-23DE-FB45-B33E-641F2B0CC582}" type="presOf" srcId="{374B9C0D-FE22-49D6-8847-E4CE38727F56}" destId="{FF8B0CE3-E376-44AD-AF69-6BDFCDB370CD}" srcOrd="0" destOrd="0" presId="urn:microsoft.com/office/officeart/2018/2/layout/IconCircleList"/>
    <dgm:cxn modelId="{A16B4857-8ED6-4A5F-9483-F91708E887E8}" srcId="{374B9C0D-FE22-49D6-8847-E4CE38727F56}" destId="{5F328209-95D1-4995-98B0-951FDE497905}" srcOrd="2" destOrd="0" parTransId="{929B45F2-F9C2-41DF-ADFC-0D4A3C482BA0}" sibTransId="{A3B66022-978D-4674-A1F9-79007D3AD6A4}"/>
    <dgm:cxn modelId="{D6E19C57-66AA-4181-BF13-36ED49DBD331}" srcId="{374B9C0D-FE22-49D6-8847-E4CE38727F56}" destId="{F94C20C5-E62D-4DE0-ABAE-26F1C33CD1D6}" srcOrd="0" destOrd="0" parTransId="{6DE387D4-71AE-407F-9960-ABAD2DED5D70}" sibTransId="{24714F09-2556-442B-A771-3C2FDB90A32E}"/>
    <dgm:cxn modelId="{7923195F-1A2B-D145-8101-75F222DF48DB}" type="presOf" srcId="{24714F09-2556-442B-A771-3C2FDB90A32E}" destId="{63CFD1E6-8A3A-4BF4-9A59-43D5411A7A76}" srcOrd="0" destOrd="0" presId="urn:microsoft.com/office/officeart/2018/2/layout/IconCircleList"/>
    <dgm:cxn modelId="{9DADCB6E-BADF-5141-967F-2AA2D002CBE4}" type="presOf" srcId="{56ED6B91-780C-40E7-82F8-EEC6909FFCC4}" destId="{30B1C8D8-11F5-4900-8E4B-3A6F60AF0179}" srcOrd="0" destOrd="0" presId="urn:microsoft.com/office/officeart/2018/2/layout/IconCircleList"/>
    <dgm:cxn modelId="{8385CC6E-51A2-494A-B48C-8CDD2D4B87BE}" type="presOf" srcId="{5F328209-95D1-4995-98B0-951FDE497905}" destId="{19B28B44-A099-44A3-A5B0-57E5E540C171}" srcOrd="0" destOrd="0" presId="urn:microsoft.com/office/officeart/2018/2/layout/IconCircleList"/>
    <dgm:cxn modelId="{02BD9783-5647-4170-95FE-B6025F5C99EF}" srcId="{374B9C0D-FE22-49D6-8847-E4CE38727F56}" destId="{BBC3488A-55B2-4AB3-A114-8C5E9485B73D}" srcOrd="1" destOrd="0" parTransId="{048FF608-4CD9-4142-87B7-2B3BF1B544A9}" sibTransId="{44A6BDB1-7D90-4F0D-A47A-98C362C95EE5}"/>
    <dgm:cxn modelId="{9F5762BD-209E-C748-9999-3CAE35FDF567}" type="presOf" srcId="{44A6BDB1-7D90-4F0D-A47A-98C362C95EE5}" destId="{5CFFA95A-3602-446C-9C39-7734AAC668D8}" srcOrd="0" destOrd="0" presId="urn:microsoft.com/office/officeart/2018/2/layout/IconCircleList"/>
    <dgm:cxn modelId="{F7A060E0-78AF-4834-8C4D-C11EE9DCB2C6}" srcId="{374B9C0D-FE22-49D6-8847-E4CE38727F56}" destId="{56ED6B91-780C-40E7-82F8-EEC6909FFCC4}" srcOrd="3" destOrd="0" parTransId="{5C3E316F-A044-4750-A388-714FEC9E0B16}" sibTransId="{FDF462D7-7C62-4EEF-BCB0-E4208B94A1B2}"/>
    <dgm:cxn modelId="{8FAF7EEC-086B-AE49-9442-B607BB5AD928}" type="presOf" srcId="{A3B66022-978D-4674-A1F9-79007D3AD6A4}" destId="{4F16F150-4021-48FA-ACD5-94534C2F8D13}" srcOrd="0" destOrd="0" presId="urn:microsoft.com/office/officeart/2018/2/layout/IconCircleList"/>
    <dgm:cxn modelId="{E5D2CAF2-10C8-0541-ACE7-751BA9C19ED4}" type="presOf" srcId="{F94C20C5-E62D-4DE0-ABAE-26F1C33CD1D6}" destId="{048D5CDA-C1B6-46E5-862E-E6D66DC4A15A}" srcOrd="0" destOrd="0" presId="urn:microsoft.com/office/officeart/2018/2/layout/IconCircleList"/>
    <dgm:cxn modelId="{81C381B0-6FF1-0B41-A019-16F78EC3BF43}" type="presParOf" srcId="{FF8B0CE3-E376-44AD-AF69-6BDFCDB370CD}" destId="{184DA2FA-F687-4A4E-B46A-385444492601}" srcOrd="0" destOrd="0" presId="urn:microsoft.com/office/officeart/2018/2/layout/IconCircleList"/>
    <dgm:cxn modelId="{5865702E-86FC-CC4A-B290-3A94355B9240}" type="presParOf" srcId="{184DA2FA-F687-4A4E-B46A-385444492601}" destId="{CC0AD61D-5AF2-4F87-BFBD-D6209B02C9E7}" srcOrd="0" destOrd="0" presId="urn:microsoft.com/office/officeart/2018/2/layout/IconCircleList"/>
    <dgm:cxn modelId="{1AE0B2BB-6890-6445-8211-12845222FE7A}" type="presParOf" srcId="{CC0AD61D-5AF2-4F87-BFBD-D6209B02C9E7}" destId="{47915164-1930-451A-8A01-B43430012405}" srcOrd="0" destOrd="0" presId="urn:microsoft.com/office/officeart/2018/2/layout/IconCircleList"/>
    <dgm:cxn modelId="{9EA41ED0-714E-5A43-9BB4-BA323A77FD20}" type="presParOf" srcId="{CC0AD61D-5AF2-4F87-BFBD-D6209B02C9E7}" destId="{458005E9-3096-4206-967C-9C96850FC58F}" srcOrd="1" destOrd="0" presId="urn:microsoft.com/office/officeart/2018/2/layout/IconCircleList"/>
    <dgm:cxn modelId="{F8916425-3C38-774B-8540-901E05AEA2E2}" type="presParOf" srcId="{CC0AD61D-5AF2-4F87-BFBD-D6209B02C9E7}" destId="{E1DE47CD-8728-46B7-BE89-F5C536F491BB}" srcOrd="2" destOrd="0" presId="urn:microsoft.com/office/officeart/2018/2/layout/IconCircleList"/>
    <dgm:cxn modelId="{30F5CA89-6BAC-D846-A4C6-2BA89BBD949A}" type="presParOf" srcId="{CC0AD61D-5AF2-4F87-BFBD-D6209B02C9E7}" destId="{048D5CDA-C1B6-46E5-862E-E6D66DC4A15A}" srcOrd="3" destOrd="0" presId="urn:microsoft.com/office/officeart/2018/2/layout/IconCircleList"/>
    <dgm:cxn modelId="{88DE2DB1-688A-8A4C-BD60-7AAE6921D98D}" type="presParOf" srcId="{184DA2FA-F687-4A4E-B46A-385444492601}" destId="{63CFD1E6-8A3A-4BF4-9A59-43D5411A7A76}" srcOrd="1" destOrd="0" presId="urn:microsoft.com/office/officeart/2018/2/layout/IconCircleList"/>
    <dgm:cxn modelId="{2E842372-59BC-6B40-A8E6-F890C94DE168}" type="presParOf" srcId="{184DA2FA-F687-4A4E-B46A-385444492601}" destId="{6E0FA6E4-AC15-4368-8B5C-5C879E4A9153}" srcOrd="2" destOrd="0" presId="urn:microsoft.com/office/officeart/2018/2/layout/IconCircleList"/>
    <dgm:cxn modelId="{1E05E5BF-20C9-2F46-BB1A-F4BE7B38E329}" type="presParOf" srcId="{6E0FA6E4-AC15-4368-8B5C-5C879E4A9153}" destId="{E9E22452-4727-4F72-B4B4-18DF9237FFA9}" srcOrd="0" destOrd="0" presId="urn:microsoft.com/office/officeart/2018/2/layout/IconCircleList"/>
    <dgm:cxn modelId="{9246E107-68A4-5243-88FE-1FE7955249A9}" type="presParOf" srcId="{6E0FA6E4-AC15-4368-8B5C-5C879E4A9153}" destId="{D52657EF-1050-44F7-92F6-DAC1D22780AA}" srcOrd="1" destOrd="0" presId="urn:microsoft.com/office/officeart/2018/2/layout/IconCircleList"/>
    <dgm:cxn modelId="{98659356-C1F7-464F-B5C3-4AA90B90BBA7}" type="presParOf" srcId="{6E0FA6E4-AC15-4368-8B5C-5C879E4A9153}" destId="{FE2D9943-1CDD-44D0-8034-9E3B8ED71253}" srcOrd="2" destOrd="0" presId="urn:microsoft.com/office/officeart/2018/2/layout/IconCircleList"/>
    <dgm:cxn modelId="{D80C810C-E1CC-1F42-B044-E10498E6221C}" type="presParOf" srcId="{6E0FA6E4-AC15-4368-8B5C-5C879E4A9153}" destId="{3D5F6747-F0DD-4D9E-B73C-78530124473A}" srcOrd="3" destOrd="0" presId="urn:microsoft.com/office/officeart/2018/2/layout/IconCircleList"/>
    <dgm:cxn modelId="{8FBD74C7-BEB7-9144-A295-41F68CA3D7DA}" type="presParOf" srcId="{184DA2FA-F687-4A4E-B46A-385444492601}" destId="{5CFFA95A-3602-446C-9C39-7734AAC668D8}" srcOrd="3" destOrd="0" presId="urn:microsoft.com/office/officeart/2018/2/layout/IconCircleList"/>
    <dgm:cxn modelId="{2CE765D4-6ED5-D849-BB78-6575C6D772E4}" type="presParOf" srcId="{184DA2FA-F687-4A4E-B46A-385444492601}" destId="{94524AEC-EB1A-4B0F-9A70-552FBC581BB8}" srcOrd="4" destOrd="0" presId="urn:microsoft.com/office/officeart/2018/2/layout/IconCircleList"/>
    <dgm:cxn modelId="{7104AD3D-9ABF-0F49-AB3F-6DE6A61F6347}" type="presParOf" srcId="{94524AEC-EB1A-4B0F-9A70-552FBC581BB8}" destId="{2336FAF0-DA77-4D05-B96C-7B25D38196A3}" srcOrd="0" destOrd="0" presId="urn:microsoft.com/office/officeart/2018/2/layout/IconCircleList"/>
    <dgm:cxn modelId="{E42DBD6F-7E48-CE46-9CAB-967C6333156C}" type="presParOf" srcId="{94524AEC-EB1A-4B0F-9A70-552FBC581BB8}" destId="{186BA0DB-DDFF-4D88-B60C-56ABC3BE5129}" srcOrd="1" destOrd="0" presId="urn:microsoft.com/office/officeart/2018/2/layout/IconCircleList"/>
    <dgm:cxn modelId="{03EB74AB-1B43-5349-8E8A-162FC27F0BF0}" type="presParOf" srcId="{94524AEC-EB1A-4B0F-9A70-552FBC581BB8}" destId="{CB6CB338-A64B-460A-B534-A7A2DA735439}" srcOrd="2" destOrd="0" presId="urn:microsoft.com/office/officeart/2018/2/layout/IconCircleList"/>
    <dgm:cxn modelId="{556B4E09-A8D9-B14C-A337-5CBDD9CC3FC4}" type="presParOf" srcId="{94524AEC-EB1A-4B0F-9A70-552FBC581BB8}" destId="{19B28B44-A099-44A3-A5B0-57E5E540C171}" srcOrd="3" destOrd="0" presId="urn:microsoft.com/office/officeart/2018/2/layout/IconCircleList"/>
    <dgm:cxn modelId="{6FB4FB25-9892-7B40-AEDF-51B35A764EC5}" type="presParOf" srcId="{184DA2FA-F687-4A4E-B46A-385444492601}" destId="{4F16F150-4021-48FA-ACD5-94534C2F8D13}" srcOrd="5" destOrd="0" presId="urn:microsoft.com/office/officeart/2018/2/layout/IconCircleList"/>
    <dgm:cxn modelId="{2E1F6EA3-F760-4D44-ABD2-4E769916B5BE}" type="presParOf" srcId="{184DA2FA-F687-4A4E-B46A-385444492601}" destId="{7BE2A798-1B7B-4D0B-90E6-45F8177BDB61}" srcOrd="6" destOrd="0" presId="urn:microsoft.com/office/officeart/2018/2/layout/IconCircleList"/>
    <dgm:cxn modelId="{D30F0975-367B-7445-A195-126AB9F648FD}" type="presParOf" srcId="{7BE2A798-1B7B-4D0B-90E6-45F8177BDB61}" destId="{C02FA610-176A-4271-BDCF-499EDED4E705}" srcOrd="0" destOrd="0" presId="urn:microsoft.com/office/officeart/2018/2/layout/IconCircleList"/>
    <dgm:cxn modelId="{B2A90624-B53A-CA49-99A5-6FB7216579D8}" type="presParOf" srcId="{7BE2A798-1B7B-4D0B-90E6-45F8177BDB61}" destId="{96DECE7D-E660-4F87-BB5C-51C69062041B}" srcOrd="1" destOrd="0" presId="urn:microsoft.com/office/officeart/2018/2/layout/IconCircleList"/>
    <dgm:cxn modelId="{FC2F8D85-2B4A-C24E-9E0F-FA99AE2FC066}" type="presParOf" srcId="{7BE2A798-1B7B-4D0B-90E6-45F8177BDB61}" destId="{E47D0331-DE37-4B35-9F30-85AD07E3E5AC}" srcOrd="2" destOrd="0" presId="urn:microsoft.com/office/officeart/2018/2/layout/IconCircleList"/>
    <dgm:cxn modelId="{F8B43A22-62CC-554B-B13A-6196D17DA99C}" type="presParOf" srcId="{7BE2A798-1B7B-4D0B-90E6-45F8177BDB61}" destId="{30B1C8D8-11F5-4900-8E4B-3A6F60AF0179}"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A1F30E-AE91-4803-84CE-C5A0594740C9}" type="doc">
      <dgm:prSet loTypeId="urn:microsoft.com/office/officeart/2005/8/layout/arrow5" loCatId="relationship" qsTypeId="urn:microsoft.com/office/officeart/2005/8/quickstyle/simple1" qsCatId="simple" csTypeId="urn:microsoft.com/office/officeart/2005/8/colors/accent1_2" csCatId="accent1"/>
      <dgm:spPr/>
      <dgm:t>
        <a:bodyPr/>
        <a:lstStyle/>
        <a:p>
          <a:endParaRPr lang="en-US"/>
        </a:p>
      </dgm:t>
    </dgm:pt>
    <dgm:pt modelId="{C2E07A28-BEE4-42BB-A6CF-03C821D51BCA}">
      <dgm:prSet/>
      <dgm:spPr/>
      <dgm:t>
        <a:bodyPr/>
        <a:lstStyle/>
        <a:p>
          <a:r>
            <a:rPr lang="en-US" dirty="0"/>
            <a:t>Git is the most commonly used version control system today, quickly becoming the standard for version control. </a:t>
          </a:r>
        </a:p>
      </dgm:t>
    </dgm:pt>
    <dgm:pt modelId="{D2280118-0E89-4454-B013-0A39CEF84370}" type="parTrans" cxnId="{3AB0926E-E787-4244-B3E0-4BBB944D6E90}">
      <dgm:prSet/>
      <dgm:spPr/>
      <dgm:t>
        <a:bodyPr/>
        <a:lstStyle/>
        <a:p>
          <a:endParaRPr lang="en-US"/>
        </a:p>
      </dgm:t>
    </dgm:pt>
    <dgm:pt modelId="{F9D91A68-1C1B-4A3B-83D8-CE459F187188}" type="sibTrans" cxnId="{3AB0926E-E787-4244-B3E0-4BBB944D6E90}">
      <dgm:prSet/>
      <dgm:spPr/>
      <dgm:t>
        <a:bodyPr/>
        <a:lstStyle/>
        <a:p>
          <a:endParaRPr lang="en-US"/>
        </a:p>
      </dgm:t>
    </dgm:pt>
    <dgm:pt modelId="{95376BE6-7DB4-4A61-A07A-59A2822F5BE4}">
      <dgm:prSet/>
      <dgm:spPr/>
      <dgm:t>
        <a:bodyPr/>
        <a:lstStyle/>
        <a:p>
          <a:r>
            <a:rPr lang="en-US"/>
            <a:t>Git is a free and open-source version control system created by Linus Torvalds in 2005. </a:t>
          </a:r>
        </a:p>
      </dgm:t>
    </dgm:pt>
    <dgm:pt modelId="{596BB772-3227-4248-93A1-5070C3BD22B7}" type="parTrans" cxnId="{77179680-AC7F-48A9-89C1-3B058DEE3FA8}">
      <dgm:prSet/>
      <dgm:spPr/>
      <dgm:t>
        <a:bodyPr/>
        <a:lstStyle/>
        <a:p>
          <a:endParaRPr lang="en-US"/>
        </a:p>
      </dgm:t>
    </dgm:pt>
    <dgm:pt modelId="{306D312D-72B1-4E31-BAC3-1BF5FD2196B1}" type="sibTrans" cxnId="{77179680-AC7F-48A9-89C1-3B058DEE3FA8}">
      <dgm:prSet/>
      <dgm:spPr/>
      <dgm:t>
        <a:bodyPr/>
        <a:lstStyle/>
        <a:p>
          <a:endParaRPr lang="en-US"/>
        </a:p>
      </dgm:t>
    </dgm:pt>
    <dgm:pt modelId="{104DDDE0-74EE-4AA3-9E3D-1D647F51853F}">
      <dgm:prSet/>
      <dgm:spPr/>
      <dgm:t>
        <a:bodyPr/>
        <a:lstStyle/>
        <a:p>
          <a:r>
            <a:rPr lang="en-US"/>
            <a:t>Git is distributed version Control System means your local copy of code is a complete version control repository. </a:t>
          </a:r>
        </a:p>
      </dgm:t>
    </dgm:pt>
    <dgm:pt modelId="{85166DC7-8279-4DB9-8E08-1B1CAB54203E}" type="parTrans" cxnId="{0B819876-4962-475B-A681-980C59CD9B4A}">
      <dgm:prSet/>
      <dgm:spPr/>
      <dgm:t>
        <a:bodyPr/>
        <a:lstStyle/>
        <a:p>
          <a:endParaRPr lang="en-US"/>
        </a:p>
      </dgm:t>
    </dgm:pt>
    <dgm:pt modelId="{B1FF0BDE-DAE9-43B3-ACA3-BC6631174BF1}" type="sibTrans" cxnId="{0B819876-4962-475B-A681-980C59CD9B4A}">
      <dgm:prSet/>
      <dgm:spPr/>
      <dgm:t>
        <a:bodyPr/>
        <a:lstStyle/>
        <a:p>
          <a:endParaRPr lang="en-US"/>
        </a:p>
      </dgm:t>
    </dgm:pt>
    <dgm:pt modelId="{F83AE6B3-B957-49D2-84DE-FF8192AEB99B}">
      <dgm:prSet/>
      <dgm:spPr/>
      <dgm:t>
        <a:bodyPr/>
        <a:lstStyle/>
        <a:p>
          <a:r>
            <a:rPr lang="en-US"/>
            <a:t>You commit your work locally and then sync your copy of the repository with the copy on the server. </a:t>
          </a:r>
        </a:p>
      </dgm:t>
    </dgm:pt>
    <dgm:pt modelId="{067561B6-8B37-4622-8908-7EA2149A3696}" type="parTrans" cxnId="{C1DC14F3-52A2-4122-8B9D-A4DD4646EE29}">
      <dgm:prSet/>
      <dgm:spPr/>
      <dgm:t>
        <a:bodyPr/>
        <a:lstStyle/>
        <a:p>
          <a:endParaRPr lang="en-US"/>
        </a:p>
      </dgm:t>
    </dgm:pt>
    <dgm:pt modelId="{8D9855E0-9449-4EB4-985A-B306562E8448}" type="sibTrans" cxnId="{C1DC14F3-52A2-4122-8B9D-A4DD4646EE29}">
      <dgm:prSet/>
      <dgm:spPr/>
      <dgm:t>
        <a:bodyPr/>
        <a:lstStyle/>
        <a:p>
          <a:endParaRPr lang="en-US"/>
        </a:p>
      </dgm:t>
    </dgm:pt>
    <dgm:pt modelId="{A52D8BB5-C625-5D4C-91D4-98587340DD05}" type="pres">
      <dgm:prSet presAssocID="{ECA1F30E-AE91-4803-84CE-C5A0594740C9}" presName="diagram" presStyleCnt="0">
        <dgm:presLayoutVars>
          <dgm:dir/>
          <dgm:resizeHandles val="exact"/>
        </dgm:presLayoutVars>
      </dgm:prSet>
      <dgm:spPr/>
    </dgm:pt>
    <dgm:pt modelId="{E42CC17C-6DE1-3D4D-88E7-D0C5834ACC64}" type="pres">
      <dgm:prSet presAssocID="{C2E07A28-BEE4-42BB-A6CF-03C821D51BCA}" presName="arrow" presStyleLbl="node1" presStyleIdx="0" presStyleCnt="4">
        <dgm:presLayoutVars>
          <dgm:bulletEnabled val="1"/>
        </dgm:presLayoutVars>
      </dgm:prSet>
      <dgm:spPr/>
    </dgm:pt>
    <dgm:pt modelId="{F803FCAB-67A0-074C-AFCD-402608EF2111}" type="pres">
      <dgm:prSet presAssocID="{95376BE6-7DB4-4A61-A07A-59A2822F5BE4}" presName="arrow" presStyleLbl="node1" presStyleIdx="1" presStyleCnt="4">
        <dgm:presLayoutVars>
          <dgm:bulletEnabled val="1"/>
        </dgm:presLayoutVars>
      </dgm:prSet>
      <dgm:spPr/>
    </dgm:pt>
    <dgm:pt modelId="{B1C6366B-E67D-C743-AAB4-18A73B54FCCB}" type="pres">
      <dgm:prSet presAssocID="{104DDDE0-74EE-4AA3-9E3D-1D647F51853F}" presName="arrow" presStyleLbl="node1" presStyleIdx="2" presStyleCnt="4">
        <dgm:presLayoutVars>
          <dgm:bulletEnabled val="1"/>
        </dgm:presLayoutVars>
      </dgm:prSet>
      <dgm:spPr/>
    </dgm:pt>
    <dgm:pt modelId="{7FCFF69C-50EA-4842-850E-101F412D133B}" type="pres">
      <dgm:prSet presAssocID="{F83AE6B3-B957-49D2-84DE-FF8192AEB99B}" presName="arrow" presStyleLbl="node1" presStyleIdx="3" presStyleCnt="4">
        <dgm:presLayoutVars>
          <dgm:bulletEnabled val="1"/>
        </dgm:presLayoutVars>
      </dgm:prSet>
      <dgm:spPr/>
    </dgm:pt>
  </dgm:ptLst>
  <dgm:cxnLst>
    <dgm:cxn modelId="{52EC0635-8539-874E-8B03-5139DEB6FC2B}" type="presOf" srcId="{ECA1F30E-AE91-4803-84CE-C5A0594740C9}" destId="{A52D8BB5-C625-5D4C-91D4-98587340DD05}" srcOrd="0" destOrd="0" presId="urn:microsoft.com/office/officeart/2005/8/layout/arrow5"/>
    <dgm:cxn modelId="{83DE005E-62B5-6F49-9889-0627E6314015}" type="presOf" srcId="{95376BE6-7DB4-4A61-A07A-59A2822F5BE4}" destId="{F803FCAB-67A0-074C-AFCD-402608EF2111}" srcOrd="0" destOrd="0" presId="urn:microsoft.com/office/officeart/2005/8/layout/arrow5"/>
    <dgm:cxn modelId="{AF198E6B-C9E1-6A4B-A2A8-3FD13CC6A24F}" type="presOf" srcId="{C2E07A28-BEE4-42BB-A6CF-03C821D51BCA}" destId="{E42CC17C-6DE1-3D4D-88E7-D0C5834ACC64}" srcOrd="0" destOrd="0" presId="urn:microsoft.com/office/officeart/2005/8/layout/arrow5"/>
    <dgm:cxn modelId="{3AB0926E-E787-4244-B3E0-4BBB944D6E90}" srcId="{ECA1F30E-AE91-4803-84CE-C5A0594740C9}" destId="{C2E07A28-BEE4-42BB-A6CF-03C821D51BCA}" srcOrd="0" destOrd="0" parTransId="{D2280118-0E89-4454-B013-0A39CEF84370}" sibTransId="{F9D91A68-1C1B-4A3B-83D8-CE459F187188}"/>
    <dgm:cxn modelId="{0B819876-4962-475B-A681-980C59CD9B4A}" srcId="{ECA1F30E-AE91-4803-84CE-C5A0594740C9}" destId="{104DDDE0-74EE-4AA3-9E3D-1D647F51853F}" srcOrd="2" destOrd="0" parTransId="{85166DC7-8279-4DB9-8E08-1B1CAB54203E}" sibTransId="{B1FF0BDE-DAE9-43B3-ACA3-BC6631174BF1}"/>
    <dgm:cxn modelId="{77179680-AC7F-48A9-89C1-3B058DEE3FA8}" srcId="{ECA1F30E-AE91-4803-84CE-C5A0594740C9}" destId="{95376BE6-7DB4-4A61-A07A-59A2822F5BE4}" srcOrd="1" destOrd="0" parTransId="{596BB772-3227-4248-93A1-5070C3BD22B7}" sibTransId="{306D312D-72B1-4E31-BAC3-1BF5FD2196B1}"/>
    <dgm:cxn modelId="{4DD153A1-086E-3C47-869C-A0F1F62E7550}" type="presOf" srcId="{104DDDE0-74EE-4AA3-9E3D-1D647F51853F}" destId="{B1C6366B-E67D-C743-AAB4-18A73B54FCCB}" srcOrd="0" destOrd="0" presId="urn:microsoft.com/office/officeart/2005/8/layout/arrow5"/>
    <dgm:cxn modelId="{503423CF-A81F-9845-A2FD-32DD1E72E922}" type="presOf" srcId="{F83AE6B3-B957-49D2-84DE-FF8192AEB99B}" destId="{7FCFF69C-50EA-4842-850E-101F412D133B}" srcOrd="0" destOrd="0" presId="urn:microsoft.com/office/officeart/2005/8/layout/arrow5"/>
    <dgm:cxn modelId="{C1DC14F3-52A2-4122-8B9D-A4DD4646EE29}" srcId="{ECA1F30E-AE91-4803-84CE-C5A0594740C9}" destId="{F83AE6B3-B957-49D2-84DE-FF8192AEB99B}" srcOrd="3" destOrd="0" parTransId="{067561B6-8B37-4622-8908-7EA2149A3696}" sibTransId="{8D9855E0-9449-4EB4-985A-B306562E8448}"/>
    <dgm:cxn modelId="{C7788579-8884-EF4D-A720-617B421558F5}" type="presParOf" srcId="{A52D8BB5-C625-5D4C-91D4-98587340DD05}" destId="{E42CC17C-6DE1-3D4D-88E7-D0C5834ACC64}" srcOrd="0" destOrd="0" presId="urn:microsoft.com/office/officeart/2005/8/layout/arrow5"/>
    <dgm:cxn modelId="{29140DF3-24C7-5941-9F03-F5C814637096}" type="presParOf" srcId="{A52D8BB5-C625-5D4C-91D4-98587340DD05}" destId="{F803FCAB-67A0-074C-AFCD-402608EF2111}" srcOrd="1" destOrd="0" presId="urn:microsoft.com/office/officeart/2005/8/layout/arrow5"/>
    <dgm:cxn modelId="{1C834585-AE9F-DE46-A189-303F8D32961A}" type="presParOf" srcId="{A52D8BB5-C625-5D4C-91D4-98587340DD05}" destId="{B1C6366B-E67D-C743-AAB4-18A73B54FCCB}" srcOrd="2" destOrd="0" presId="urn:microsoft.com/office/officeart/2005/8/layout/arrow5"/>
    <dgm:cxn modelId="{6CB979A2-90D8-1542-8A60-F3BD56C120F7}" type="presParOf" srcId="{A52D8BB5-C625-5D4C-91D4-98587340DD05}" destId="{7FCFF69C-50EA-4842-850E-101F412D133B}" srcOrd="3" destOrd="0" presId="urn:microsoft.com/office/officeart/2005/8/layout/arrow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5C30752-24BA-485F-8AC2-9026A99C7143}"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03CD8A64-6553-49C5-A18C-604234A4DA4E}">
      <dgm:prSet/>
      <dgm:spPr/>
      <dgm:t>
        <a:bodyPr/>
        <a:lstStyle/>
        <a:p>
          <a:r>
            <a:rPr lang="en-US" dirty="0"/>
            <a:t>Create Repositories</a:t>
          </a:r>
        </a:p>
      </dgm:t>
    </dgm:pt>
    <dgm:pt modelId="{F77AE755-27A2-4652-9069-E71240A1EB32}" type="parTrans" cxnId="{6C1A2BC9-2FD2-4590-AAB2-7FF3D1884A06}">
      <dgm:prSet/>
      <dgm:spPr/>
      <dgm:t>
        <a:bodyPr/>
        <a:lstStyle/>
        <a:p>
          <a:endParaRPr lang="en-US"/>
        </a:p>
      </dgm:t>
    </dgm:pt>
    <dgm:pt modelId="{C031E62F-E351-47F2-A57E-48905412C1F3}" type="sibTrans" cxnId="{6C1A2BC9-2FD2-4590-AAB2-7FF3D1884A06}">
      <dgm:prSet/>
      <dgm:spPr/>
      <dgm:t>
        <a:bodyPr/>
        <a:lstStyle/>
        <a:p>
          <a:endParaRPr lang="en-US"/>
        </a:p>
      </dgm:t>
    </dgm:pt>
    <dgm:pt modelId="{C9AB81A1-18AE-44FE-938A-22F853015C11}">
      <dgm:prSet/>
      <dgm:spPr/>
      <dgm:t>
        <a:bodyPr/>
        <a:lstStyle/>
        <a:p>
          <a:r>
            <a:rPr lang="en-US" dirty="0"/>
            <a:t>git </a:t>
          </a:r>
          <a:r>
            <a:rPr lang="en-US" dirty="0" err="1"/>
            <a:t>init</a:t>
          </a:r>
          <a:endParaRPr lang="en-US" dirty="0"/>
        </a:p>
      </dgm:t>
    </dgm:pt>
    <dgm:pt modelId="{1FF954A0-1076-4951-993F-31B313B93157}" type="parTrans" cxnId="{6596A7F9-0DB6-49CB-B2D6-81AEE9B958D8}">
      <dgm:prSet/>
      <dgm:spPr/>
      <dgm:t>
        <a:bodyPr/>
        <a:lstStyle/>
        <a:p>
          <a:endParaRPr lang="en-US"/>
        </a:p>
      </dgm:t>
    </dgm:pt>
    <dgm:pt modelId="{0F5DC037-E714-4A06-BF76-9712A50A9F13}" type="sibTrans" cxnId="{6596A7F9-0DB6-49CB-B2D6-81AEE9B958D8}">
      <dgm:prSet/>
      <dgm:spPr/>
      <dgm:t>
        <a:bodyPr/>
        <a:lstStyle/>
        <a:p>
          <a:endParaRPr lang="en-US"/>
        </a:p>
      </dgm:t>
    </dgm:pt>
    <dgm:pt modelId="{E16AFDB7-D4FD-4F7A-BE81-054096033906}">
      <dgm:prSet/>
      <dgm:spPr/>
      <dgm:t>
        <a:bodyPr/>
        <a:lstStyle/>
        <a:p>
          <a:r>
            <a:rPr lang="en-US" dirty="0"/>
            <a:t>Make Changes</a:t>
          </a:r>
        </a:p>
      </dgm:t>
    </dgm:pt>
    <dgm:pt modelId="{F03FAAC0-23E1-4718-A047-A97725F9A619}" type="parTrans" cxnId="{A50D52F7-159B-4925-8B72-B900F0D6A69E}">
      <dgm:prSet/>
      <dgm:spPr/>
      <dgm:t>
        <a:bodyPr/>
        <a:lstStyle/>
        <a:p>
          <a:endParaRPr lang="en-US"/>
        </a:p>
      </dgm:t>
    </dgm:pt>
    <dgm:pt modelId="{0C1FDEA1-CD4F-42C6-851A-693458E44E12}" type="sibTrans" cxnId="{A50D52F7-159B-4925-8B72-B900F0D6A69E}">
      <dgm:prSet/>
      <dgm:spPr/>
      <dgm:t>
        <a:bodyPr/>
        <a:lstStyle/>
        <a:p>
          <a:endParaRPr lang="en-US"/>
        </a:p>
      </dgm:t>
    </dgm:pt>
    <dgm:pt modelId="{A25C249B-B443-4C35-83DC-243B693BD0FC}">
      <dgm:prSet custT="1"/>
      <dgm:spPr/>
      <dgm:t>
        <a:bodyPr/>
        <a:lstStyle/>
        <a:p>
          <a:r>
            <a:rPr lang="en-US" sz="1600" dirty="0"/>
            <a:t>git add</a:t>
          </a:r>
          <a:br>
            <a:rPr lang="en-US" sz="1600" dirty="0"/>
          </a:br>
          <a:r>
            <a:rPr lang="en-US" sz="1600" dirty="0"/>
            <a:t>git commit</a:t>
          </a:r>
          <a:br>
            <a:rPr lang="en-US" sz="1600" dirty="0"/>
          </a:br>
          <a:r>
            <a:rPr lang="en-US" sz="1600" dirty="0"/>
            <a:t>git status</a:t>
          </a:r>
        </a:p>
      </dgm:t>
    </dgm:pt>
    <dgm:pt modelId="{40D0DB37-5A9A-443F-9844-75E29BD484A9}" type="parTrans" cxnId="{B2E7209F-AD59-4431-A124-8C8BC235CD44}">
      <dgm:prSet/>
      <dgm:spPr/>
      <dgm:t>
        <a:bodyPr/>
        <a:lstStyle/>
        <a:p>
          <a:endParaRPr lang="en-US"/>
        </a:p>
      </dgm:t>
    </dgm:pt>
    <dgm:pt modelId="{AFA0A1EE-35E3-49B6-9AC1-7BE9AC70ACDA}" type="sibTrans" cxnId="{B2E7209F-AD59-4431-A124-8C8BC235CD44}">
      <dgm:prSet/>
      <dgm:spPr/>
      <dgm:t>
        <a:bodyPr/>
        <a:lstStyle/>
        <a:p>
          <a:endParaRPr lang="en-US"/>
        </a:p>
      </dgm:t>
    </dgm:pt>
    <dgm:pt modelId="{74B81AAD-D34C-42B7-92BB-C4DFD3E2C6B0}">
      <dgm:prSet/>
      <dgm:spPr/>
      <dgm:t>
        <a:bodyPr/>
        <a:lstStyle/>
        <a:p>
          <a:r>
            <a:rPr lang="en-US" dirty="0"/>
            <a:t>Parallel Development</a:t>
          </a:r>
        </a:p>
      </dgm:t>
    </dgm:pt>
    <dgm:pt modelId="{9E4E9729-71C6-4AA1-B1E5-FDB376CD8882}" type="parTrans" cxnId="{AF26790C-E32C-4C97-9BF0-A96E154F83CC}">
      <dgm:prSet/>
      <dgm:spPr/>
      <dgm:t>
        <a:bodyPr/>
        <a:lstStyle/>
        <a:p>
          <a:endParaRPr lang="en-US"/>
        </a:p>
      </dgm:t>
    </dgm:pt>
    <dgm:pt modelId="{489D486F-9CF9-4DCD-92A4-BC73E902485A}" type="sibTrans" cxnId="{AF26790C-E32C-4C97-9BF0-A96E154F83CC}">
      <dgm:prSet/>
      <dgm:spPr/>
      <dgm:t>
        <a:bodyPr/>
        <a:lstStyle/>
        <a:p>
          <a:endParaRPr lang="en-US"/>
        </a:p>
      </dgm:t>
    </dgm:pt>
    <dgm:pt modelId="{44BEEF07-64D3-4BAA-8925-BB1B9C20F650}">
      <dgm:prSet custT="1"/>
      <dgm:spPr/>
      <dgm:t>
        <a:bodyPr/>
        <a:lstStyle/>
        <a:p>
          <a:r>
            <a:rPr lang="en-US" sz="1600" dirty="0"/>
            <a:t>git branch</a:t>
          </a:r>
          <a:br>
            <a:rPr lang="en-US" sz="1600" dirty="0"/>
          </a:br>
          <a:r>
            <a:rPr lang="en-US" sz="1600" dirty="0"/>
            <a:t>git merge</a:t>
          </a:r>
          <a:br>
            <a:rPr lang="en-US" sz="1600" dirty="0"/>
          </a:br>
          <a:r>
            <a:rPr lang="en-US" sz="1600" dirty="0"/>
            <a:t>git rebase</a:t>
          </a:r>
        </a:p>
      </dgm:t>
    </dgm:pt>
    <dgm:pt modelId="{0C442D0E-293C-4D49-923A-96BC8AD499AE}" type="parTrans" cxnId="{4672B870-563F-4C68-B03E-66C9740907B1}">
      <dgm:prSet/>
      <dgm:spPr/>
      <dgm:t>
        <a:bodyPr/>
        <a:lstStyle/>
        <a:p>
          <a:endParaRPr lang="en-US"/>
        </a:p>
      </dgm:t>
    </dgm:pt>
    <dgm:pt modelId="{3EDC2608-3E75-460C-9B59-818388DC1DB6}" type="sibTrans" cxnId="{4672B870-563F-4C68-B03E-66C9740907B1}">
      <dgm:prSet/>
      <dgm:spPr/>
      <dgm:t>
        <a:bodyPr/>
        <a:lstStyle/>
        <a:p>
          <a:endParaRPr lang="en-US"/>
        </a:p>
      </dgm:t>
    </dgm:pt>
    <dgm:pt modelId="{F5719729-6903-43B3-817D-EA17CD5E6090}">
      <dgm:prSet/>
      <dgm:spPr/>
      <dgm:t>
        <a:bodyPr/>
        <a:lstStyle/>
        <a:p>
          <a:r>
            <a:rPr lang="en-US" dirty="0"/>
            <a:t>Sync Repositories</a:t>
          </a:r>
        </a:p>
      </dgm:t>
    </dgm:pt>
    <dgm:pt modelId="{2EFBB26A-D48D-47EB-B829-4B5DD6BEC1E2}" type="parTrans" cxnId="{90DA94AF-5520-4028-962E-82EA80712828}">
      <dgm:prSet/>
      <dgm:spPr/>
      <dgm:t>
        <a:bodyPr/>
        <a:lstStyle/>
        <a:p>
          <a:endParaRPr lang="en-US"/>
        </a:p>
      </dgm:t>
    </dgm:pt>
    <dgm:pt modelId="{254D6E7B-9DD4-4585-BDEC-EAD52D52CA02}" type="sibTrans" cxnId="{90DA94AF-5520-4028-962E-82EA80712828}">
      <dgm:prSet/>
      <dgm:spPr/>
      <dgm:t>
        <a:bodyPr/>
        <a:lstStyle/>
        <a:p>
          <a:endParaRPr lang="en-US"/>
        </a:p>
      </dgm:t>
    </dgm:pt>
    <dgm:pt modelId="{00D9E445-4DC7-4916-BEC7-AFCD06FB3A61}">
      <dgm:prSet custT="1"/>
      <dgm:spPr/>
      <dgm:t>
        <a:bodyPr/>
        <a:lstStyle/>
        <a:p>
          <a:r>
            <a:rPr lang="en-US" sz="1600" dirty="0"/>
            <a:t>git push </a:t>
          </a:r>
        </a:p>
        <a:p>
          <a:r>
            <a:rPr lang="en-US" sz="1600" dirty="0"/>
            <a:t>git pull</a:t>
          </a:r>
          <a:br>
            <a:rPr lang="en-US" sz="1600" dirty="0"/>
          </a:br>
          <a:r>
            <a:rPr lang="en-US" sz="1600" dirty="0"/>
            <a:t>git add origin</a:t>
          </a:r>
        </a:p>
      </dgm:t>
    </dgm:pt>
    <dgm:pt modelId="{BEF85657-BCC4-4B2B-A94A-0D959289D0CB}" type="parTrans" cxnId="{CDC9D3F7-90B1-446F-B6CF-802FCDCB5302}">
      <dgm:prSet/>
      <dgm:spPr/>
      <dgm:t>
        <a:bodyPr/>
        <a:lstStyle/>
        <a:p>
          <a:endParaRPr lang="en-US"/>
        </a:p>
      </dgm:t>
    </dgm:pt>
    <dgm:pt modelId="{C6B1DFA9-9C46-4D9B-B954-6009161793F3}" type="sibTrans" cxnId="{CDC9D3F7-90B1-446F-B6CF-802FCDCB5302}">
      <dgm:prSet/>
      <dgm:spPr/>
      <dgm:t>
        <a:bodyPr/>
        <a:lstStyle/>
        <a:p>
          <a:endParaRPr lang="en-US"/>
        </a:p>
      </dgm:t>
    </dgm:pt>
    <dgm:pt modelId="{3F668FA4-FEDC-CD4C-9651-F5E748D05CC9}" type="pres">
      <dgm:prSet presAssocID="{15C30752-24BA-485F-8AC2-9026A99C7143}" presName="Name0" presStyleCnt="0">
        <dgm:presLayoutVars>
          <dgm:dir/>
          <dgm:animLvl val="lvl"/>
          <dgm:resizeHandles val="exact"/>
        </dgm:presLayoutVars>
      </dgm:prSet>
      <dgm:spPr/>
    </dgm:pt>
    <dgm:pt modelId="{87FB40DE-760F-3547-804D-384EED1988FA}" type="pres">
      <dgm:prSet presAssocID="{F5719729-6903-43B3-817D-EA17CD5E6090}" presName="boxAndChildren" presStyleCnt="0"/>
      <dgm:spPr/>
    </dgm:pt>
    <dgm:pt modelId="{2162C337-5DB9-D144-B9F8-A85E801E64CE}" type="pres">
      <dgm:prSet presAssocID="{F5719729-6903-43B3-817D-EA17CD5E6090}" presName="parentTextBox" presStyleLbl="alignNode1" presStyleIdx="0" presStyleCnt="4"/>
      <dgm:spPr/>
    </dgm:pt>
    <dgm:pt modelId="{8BBC9C19-E5AF-E74B-89FB-EA8EAACB0CD4}" type="pres">
      <dgm:prSet presAssocID="{F5719729-6903-43B3-817D-EA17CD5E6090}" presName="descendantBox" presStyleLbl="bgAccFollowNode1" presStyleIdx="0" presStyleCnt="4"/>
      <dgm:spPr/>
    </dgm:pt>
    <dgm:pt modelId="{DF0396A8-C984-0842-9A89-0018792E7A3C}" type="pres">
      <dgm:prSet presAssocID="{489D486F-9CF9-4DCD-92A4-BC73E902485A}" presName="sp" presStyleCnt="0"/>
      <dgm:spPr/>
    </dgm:pt>
    <dgm:pt modelId="{F1A01025-E2EF-054E-882C-4E97BE9564B4}" type="pres">
      <dgm:prSet presAssocID="{74B81AAD-D34C-42B7-92BB-C4DFD3E2C6B0}" presName="arrowAndChildren" presStyleCnt="0"/>
      <dgm:spPr/>
    </dgm:pt>
    <dgm:pt modelId="{8DD99B79-D09B-674E-A5FA-58A26D15B175}" type="pres">
      <dgm:prSet presAssocID="{74B81AAD-D34C-42B7-92BB-C4DFD3E2C6B0}" presName="parentTextArrow" presStyleLbl="node1" presStyleIdx="0" presStyleCnt="0"/>
      <dgm:spPr/>
    </dgm:pt>
    <dgm:pt modelId="{691DFED2-884C-C345-97B7-20CC160F86F8}" type="pres">
      <dgm:prSet presAssocID="{74B81AAD-D34C-42B7-92BB-C4DFD3E2C6B0}" presName="arrow" presStyleLbl="alignNode1" presStyleIdx="1" presStyleCnt="4"/>
      <dgm:spPr/>
    </dgm:pt>
    <dgm:pt modelId="{F22B9B04-32FF-8B4D-96C0-92F9E53A257B}" type="pres">
      <dgm:prSet presAssocID="{74B81AAD-D34C-42B7-92BB-C4DFD3E2C6B0}" presName="descendantArrow" presStyleLbl="bgAccFollowNode1" presStyleIdx="1" presStyleCnt="4"/>
      <dgm:spPr/>
    </dgm:pt>
    <dgm:pt modelId="{A643135C-2EBC-0649-9876-141B9C020936}" type="pres">
      <dgm:prSet presAssocID="{0C1FDEA1-CD4F-42C6-851A-693458E44E12}" presName="sp" presStyleCnt="0"/>
      <dgm:spPr/>
    </dgm:pt>
    <dgm:pt modelId="{757354C4-E4B5-A741-A921-0158E8D41BE9}" type="pres">
      <dgm:prSet presAssocID="{E16AFDB7-D4FD-4F7A-BE81-054096033906}" presName="arrowAndChildren" presStyleCnt="0"/>
      <dgm:spPr/>
    </dgm:pt>
    <dgm:pt modelId="{ED705FAD-2488-AC4C-B138-93EEF230E3E6}" type="pres">
      <dgm:prSet presAssocID="{E16AFDB7-D4FD-4F7A-BE81-054096033906}" presName="parentTextArrow" presStyleLbl="node1" presStyleIdx="0" presStyleCnt="0"/>
      <dgm:spPr/>
    </dgm:pt>
    <dgm:pt modelId="{AEB35607-5E9D-4647-A5D0-6DF943C75A12}" type="pres">
      <dgm:prSet presAssocID="{E16AFDB7-D4FD-4F7A-BE81-054096033906}" presName="arrow" presStyleLbl="alignNode1" presStyleIdx="2" presStyleCnt="4"/>
      <dgm:spPr/>
    </dgm:pt>
    <dgm:pt modelId="{C65B045A-A250-634D-85F0-4FD6AF314E98}" type="pres">
      <dgm:prSet presAssocID="{E16AFDB7-D4FD-4F7A-BE81-054096033906}" presName="descendantArrow" presStyleLbl="bgAccFollowNode1" presStyleIdx="2" presStyleCnt="4"/>
      <dgm:spPr/>
    </dgm:pt>
    <dgm:pt modelId="{BF07F9FF-FA0D-0A42-8228-06C0ECF9E657}" type="pres">
      <dgm:prSet presAssocID="{C031E62F-E351-47F2-A57E-48905412C1F3}" presName="sp" presStyleCnt="0"/>
      <dgm:spPr/>
    </dgm:pt>
    <dgm:pt modelId="{2BB4AE67-1BAB-9546-A875-71EE6547EE14}" type="pres">
      <dgm:prSet presAssocID="{03CD8A64-6553-49C5-A18C-604234A4DA4E}" presName="arrowAndChildren" presStyleCnt="0"/>
      <dgm:spPr/>
    </dgm:pt>
    <dgm:pt modelId="{89E2EADA-5B02-3C46-BA22-5A4EC59ABBAF}" type="pres">
      <dgm:prSet presAssocID="{03CD8A64-6553-49C5-A18C-604234A4DA4E}" presName="parentTextArrow" presStyleLbl="node1" presStyleIdx="0" presStyleCnt="0"/>
      <dgm:spPr/>
    </dgm:pt>
    <dgm:pt modelId="{61B93E0C-738B-8B45-A6D1-97C0879A3284}" type="pres">
      <dgm:prSet presAssocID="{03CD8A64-6553-49C5-A18C-604234A4DA4E}" presName="arrow" presStyleLbl="alignNode1" presStyleIdx="3" presStyleCnt="4"/>
      <dgm:spPr/>
    </dgm:pt>
    <dgm:pt modelId="{05989F6C-8319-AE48-B2DB-285CA3026D46}" type="pres">
      <dgm:prSet presAssocID="{03CD8A64-6553-49C5-A18C-604234A4DA4E}" presName="descendantArrow" presStyleLbl="bgAccFollowNode1" presStyleIdx="3" presStyleCnt="4"/>
      <dgm:spPr/>
    </dgm:pt>
  </dgm:ptLst>
  <dgm:cxnLst>
    <dgm:cxn modelId="{45C7CB02-5743-8949-A259-28924AC60FE1}" type="presOf" srcId="{03CD8A64-6553-49C5-A18C-604234A4DA4E}" destId="{89E2EADA-5B02-3C46-BA22-5A4EC59ABBAF}" srcOrd="0" destOrd="0" presId="urn:microsoft.com/office/officeart/2016/7/layout/VerticalDownArrowProcess"/>
    <dgm:cxn modelId="{AF26790C-E32C-4C97-9BF0-A96E154F83CC}" srcId="{15C30752-24BA-485F-8AC2-9026A99C7143}" destId="{74B81AAD-D34C-42B7-92BB-C4DFD3E2C6B0}" srcOrd="2" destOrd="0" parTransId="{9E4E9729-71C6-4AA1-B1E5-FDB376CD8882}" sibTransId="{489D486F-9CF9-4DCD-92A4-BC73E902485A}"/>
    <dgm:cxn modelId="{61C95D2D-A8B3-EC49-9980-C4C4D89BFBE8}" type="presOf" srcId="{74B81AAD-D34C-42B7-92BB-C4DFD3E2C6B0}" destId="{8DD99B79-D09B-674E-A5FA-58A26D15B175}" srcOrd="0" destOrd="0" presId="urn:microsoft.com/office/officeart/2016/7/layout/VerticalDownArrowProcess"/>
    <dgm:cxn modelId="{945C1B2F-1E22-9E4D-9CD8-BC7DF1208539}" type="presOf" srcId="{74B81AAD-D34C-42B7-92BB-C4DFD3E2C6B0}" destId="{691DFED2-884C-C345-97B7-20CC160F86F8}" srcOrd="1" destOrd="0" presId="urn:microsoft.com/office/officeart/2016/7/layout/VerticalDownArrowProcess"/>
    <dgm:cxn modelId="{5486DD53-88B8-0B4D-B8A7-E1C1A64D6BFC}" type="presOf" srcId="{E16AFDB7-D4FD-4F7A-BE81-054096033906}" destId="{AEB35607-5E9D-4647-A5D0-6DF943C75A12}" srcOrd="1" destOrd="0" presId="urn:microsoft.com/office/officeart/2016/7/layout/VerticalDownArrowProcess"/>
    <dgm:cxn modelId="{B268FD5B-B5F2-2245-940F-E7C974268017}" type="presOf" srcId="{E16AFDB7-D4FD-4F7A-BE81-054096033906}" destId="{ED705FAD-2488-AC4C-B138-93EEF230E3E6}" srcOrd="0" destOrd="0" presId="urn:microsoft.com/office/officeart/2016/7/layout/VerticalDownArrowProcess"/>
    <dgm:cxn modelId="{B09A3460-DBAC-4746-8799-81B7A3B61D4F}" type="presOf" srcId="{C9AB81A1-18AE-44FE-938A-22F853015C11}" destId="{05989F6C-8319-AE48-B2DB-285CA3026D46}" srcOrd="0" destOrd="0" presId="urn:microsoft.com/office/officeart/2016/7/layout/VerticalDownArrowProcess"/>
    <dgm:cxn modelId="{4672B870-563F-4C68-B03E-66C9740907B1}" srcId="{74B81AAD-D34C-42B7-92BB-C4DFD3E2C6B0}" destId="{44BEEF07-64D3-4BAA-8925-BB1B9C20F650}" srcOrd="0" destOrd="0" parTransId="{0C442D0E-293C-4D49-923A-96BC8AD499AE}" sibTransId="{3EDC2608-3E75-460C-9B59-818388DC1DB6}"/>
    <dgm:cxn modelId="{ED25F689-0F70-1D48-BCFC-281E3CC11874}" type="presOf" srcId="{F5719729-6903-43B3-817D-EA17CD5E6090}" destId="{2162C337-5DB9-D144-B9F8-A85E801E64CE}" srcOrd="0" destOrd="0" presId="urn:microsoft.com/office/officeart/2016/7/layout/VerticalDownArrowProcess"/>
    <dgm:cxn modelId="{A9CE6098-34E8-F841-AF7E-F3496F54F25A}" type="presOf" srcId="{00D9E445-4DC7-4916-BEC7-AFCD06FB3A61}" destId="{8BBC9C19-E5AF-E74B-89FB-EA8EAACB0CD4}" srcOrd="0" destOrd="0" presId="urn:microsoft.com/office/officeart/2016/7/layout/VerticalDownArrowProcess"/>
    <dgm:cxn modelId="{B2E7209F-AD59-4431-A124-8C8BC235CD44}" srcId="{E16AFDB7-D4FD-4F7A-BE81-054096033906}" destId="{A25C249B-B443-4C35-83DC-243B693BD0FC}" srcOrd="0" destOrd="0" parTransId="{40D0DB37-5A9A-443F-9844-75E29BD484A9}" sibTransId="{AFA0A1EE-35E3-49B6-9AC1-7BE9AC70ACDA}"/>
    <dgm:cxn modelId="{30DEA9A3-5A32-EC40-AEA1-598B546A06A2}" type="presOf" srcId="{44BEEF07-64D3-4BAA-8925-BB1B9C20F650}" destId="{F22B9B04-32FF-8B4D-96C0-92F9E53A257B}" srcOrd="0" destOrd="0" presId="urn:microsoft.com/office/officeart/2016/7/layout/VerticalDownArrowProcess"/>
    <dgm:cxn modelId="{90DA94AF-5520-4028-962E-82EA80712828}" srcId="{15C30752-24BA-485F-8AC2-9026A99C7143}" destId="{F5719729-6903-43B3-817D-EA17CD5E6090}" srcOrd="3" destOrd="0" parTransId="{2EFBB26A-D48D-47EB-B829-4B5DD6BEC1E2}" sibTransId="{254D6E7B-9DD4-4585-BDEC-EAD52D52CA02}"/>
    <dgm:cxn modelId="{1A982BB5-206D-B441-81BC-2D14EFA801A8}" type="presOf" srcId="{15C30752-24BA-485F-8AC2-9026A99C7143}" destId="{3F668FA4-FEDC-CD4C-9651-F5E748D05CC9}" srcOrd="0" destOrd="0" presId="urn:microsoft.com/office/officeart/2016/7/layout/VerticalDownArrowProcess"/>
    <dgm:cxn modelId="{493494B5-8BD8-9A40-9026-BB4FF10F6FAC}" type="presOf" srcId="{03CD8A64-6553-49C5-A18C-604234A4DA4E}" destId="{61B93E0C-738B-8B45-A6D1-97C0879A3284}" srcOrd="1" destOrd="0" presId="urn:microsoft.com/office/officeart/2016/7/layout/VerticalDownArrowProcess"/>
    <dgm:cxn modelId="{760F82BC-7D4A-DD43-95A5-55D398269E98}" type="presOf" srcId="{A25C249B-B443-4C35-83DC-243B693BD0FC}" destId="{C65B045A-A250-634D-85F0-4FD6AF314E98}" srcOrd="0" destOrd="0" presId="urn:microsoft.com/office/officeart/2016/7/layout/VerticalDownArrowProcess"/>
    <dgm:cxn modelId="{6C1A2BC9-2FD2-4590-AAB2-7FF3D1884A06}" srcId="{15C30752-24BA-485F-8AC2-9026A99C7143}" destId="{03CD8A64-6553-49C5-A18C-604234A4DA4E}" srcOrd="0" destOrd="0" parTransId="{F77AE755-27A2-4652-9069-E71240A1EB32}" sibTransId="{C031E62F-E351-47F2-A57E-48905412C1F3}"/>
    <dgm:cxn modelId="{A50D52F7-159B-4925-8B72-B900F0D6A69E}" srcId="{15C30752-24BA-485F-8AC2-9026A99C7143}" destId="{E16AFDB7-D4FD-4F7A-BE81-054096033906}" srcOrd="1" destOrd="0" parTransId="{F03FAAC0-23E1-4718-A047-A97725F9A619}" sibTransId="{0C1FDEA1-CD4F-42C6-851A-693458E44E12}"/>
    <dgm:cxn modelId="{CDC9D3F7-90B1-446F-B6CF-802FCDCB5302}" srcId="{F5719729-6903-43B3-817D-EA17CD5E6090}" destId="{00D9E445-4DC7-4916-BEC7-AFCD06FB3A61}" srcOrd="0" destOrd="0" parTransId="{BEF85657-BCC4-4B2B-A94A-0D959289D0CB}" sibTransId="{C6B1DFA9-9C46-4D9B-B954-6009161793F3}"/>
    <dgm:cxn modelId="{6596A7F9-0DB6-49CB-B2D6-81AEE9B958D8}" srcId="{03CD8A64-6553-49C5-A18C-604234A4DA4E}" destId="{C9AB81A1-18AE-44FE-938A-22F853015C11}" srcOrd="0" destOrd="0" parTransId="{1FF954A0-1076-4951-993F-31B313B93157}" sibTransId="{0F5DC037-E714-4A06-BF76-9712A50A9F13}"/>
    <dgm:cxn modelId="{48EEFE34-6C62-D54E-A408-E9B10C00BCAF}" type="presParOf" srcId="{3F668FA4-FEDC-CD4C-9651-F5E748D05CC9}" destId="{87FB40DE-760F-3547-804D-384EED1988FA}" srcOrd="0" destOrd="0" presId="urn:microsoft.com/office/officeart/2016/7/layout/VerticalDownArrowProcess"/>
    <dgm:cxn modelId="{F3906044-942C-3341-B516-88B24FB74FE9}" type="presParOf" srcId="{87FB40DE-760F-3547-804D-384EED1988FA}" destId="{2162C337-5DB9-D144-B9F8-A85E801E64CE}" srcOrd="0" destOrd="0" presId="urn:microsoft.com/office/officeart/2016/7/layout/VerticalDownArrowProcess"/>
    <dgm:cxn modelId="{FD5D3525-E38B-FD49-BF95-C6E82F2F8EE8}" type="presParOf" srcId="{87FB40DE-760F-3547-804D-384EED1988FA}" destId="{8BBC9C19-E5AF-E74B-89FB-EA8EAACB0CD4}" srcOrd="1" destOrd="0" presId="urn:microsoft.com/office/officeart/2016/7/layout/VerticalDownArrowProcess"/>
    <dgm:cxn modelId="{2C7D57E5-540B-1D40-AA6B-0EA353470FE3}" type="presParOf" srcId="{3F668FA4-FEDC-CD4C-9651-F5E748D05CC9}" destId="{DF0396A8-C984-0842-9A89-0018792E7A3C}" srcOrd="1" destOrd="0" presId="urn:microsoft.com/office/officeart/2016/7/layout/VerticalDownArrowProcess"/>
    <dgm:cxn modelId="{EA1EA03A-4CD8-1F47-9B8E-964C44DFCEAA}" type="presParOf" srcId="{3F668FA4-FEDC-CD4C-9651-F5E748D05CC9}" destId="{F1A01025-E2EF-054E-882C-4E97BE9564B4}" srcOrd="2" destOrd="0" presId="urn:microsoft.com/office/officeart/2016/7/layout/VerticalDownArrowProcess"/>
    <dgm:cxn modelId="{B99EEB6E-C074-2F43-BAE5-079467884ECF}" type="presParOf" srcId="{F1A01025-E2EF-054E-882C-4E97BE9564B4}" destId="{8DD99B79-D09B-674E-A5FA-58A26D15B175}" srcOrd="0" destOrd="0" presId="urn:microsoft.com/office/officeart/2016/7/layout/VerticalDownArrowProcess"/>
    <dgm:cxn modelId="{A18C986D-E125-944A-B167-2043205A4730}" type="presParOf" srcId="{F1A01025-E2EF-054E-882C-4E97BE9564B4}" destId="{691DFED2-884C-C345-97B7-20CC160F86F8}" srcOrd="1" destOrd="0" presId="urn:microsoft.com/office/officeart/2016/7/layout/VerticalDownArrowProcess"/>
    <dgm:cxn modelId="{166B3143-8DF7-5146-B71D-EA73258ADA66}" type="presParOf" srcId="{F1A01025-E2EF-054E-882C-4E97BE9564B4}" destId="{F22B9B04-32FF-8B4D-96C0-92F9E53A257B}" srcOrd="2" destOrd="0" presId="urn:microsoft.com/office/officeart/2016/7/layout/VerticalDownArrowProcess"/>
    <dgm:cxn modelId="{C510EBCA-B2BC-FC40-AB19-DA21261BA9A1}" type="presParOf" srcId="{3F668FA4-FEDC-CD4C-9651-F5E748D05CC9}" destId="{A643135C-2EBC-0649-9876-141B9C020936}" srcOrd="3" destOrd="0" presId="urn:microsoft.com/office/officeart/2016/7/layout/VerticalDownArrowProcess"/>
    <dgm:cxn modelId="{C38E9065-BB80-BB42-95C6-D43A76206205}" type="presParOf" srcId="{3F668FA4-FEDC-CD4C-9651-F5E748D05CC9}" destId="{757354C4-E4B5-A741-A921-0158E8D41BE9}" srcOrd="4" destOrd="0" presId="urn:microsoft.com/office/officeart/2016/7/layout/VerticalDownArrowProcess"/>
    <dgm:cxn modelId="{B8022CED-ABB7-7A4B-BB0F-32D4A02FB959}" type="presParOf" srcId="{757354C4-E4B5-A741-A921-0158E8D41BE9}" destId="{ED705FAD-2488-AC4C-B138-93EEF230E3E6}" srcOrd="0" destOrd="0" presId="urn:microsoft.com/office/officeart/2016/7/layout/VerticalDownArrowProcess"/>
    <dgm:cxn modelId="{40121CFC-CBE3-B340-A431-434D341AE052}" type="presParOf" srcId="{757354C4-E4B5-A741-A921-0158E8D41BE9}" destId="{AEB35607-5E9D-4647-A5D0-6DF943C75A12}" srcOrd="1" destOrd="0" presId="urn:microsoft.com/office/officeart/2016/7/layout/VerticalDownArrowProcess"/>
    <dgm:cxn modelId="{DEFD6ED2-B7DC-DE45-9A90-959EF18D9BF5}" type="presParOf" srcId="{757354C4-E4B5-A741-A921-0158E8D41BE9}" destId="{C65B045A-A250-634D-85F0-4FD6AF314E98}" srcOrd="2" destOrd="0" presId="urn:microsoft.com/office/officeart/2016/7/layout/VerticalDownArrowProcess"/>
    <dgm:cxn modelId="{B45409C1-5BFC-7C48-926E-DC1D3DEAA639}" type="presParOf" srcId="{3F668FA4-FEDC-CD4C-9651-F5E748D05CC9}" destId="{BF07F9FF-FA0D-0A42-8228-06C0ECF9E657}" srcOrd="5" destOrd="0" presId="urn:microsoft.com/office/officeart/2016/7/layout/VerticalDownArrowProcess"/>
    <dgm:cxn modelId="{6059128B-D50F-F047-AAE7-FAE81CE99995}" type="presParOf" srcId="{3F668FA4-FEDC-CD4C-9651-F5E748D05CC9}" destId="{2BB4AE67-1BAB-9546-A875-71EE6547EE14}" srcOrd="6" destOrd="0" presId="urn:microsoft.com/office/officeart/2016/7/layout/VerticalDownArrowProcess"/>
    <dgm:cxn modelId="{B3F67842-64A0-FD44-9407-FACAC971DB17}" type="presParOf" srcId="{2BB4AE67-1BAB-9546-A875-71EE6547EE14}" destId="{89E2EADA-5B02-3C46-BA22-5A4EC59ABBAF}" srcOrd="0" destOrd="0" presId="urn:microsoft.com/office/officeart/2016/7/layout/VerticalDownArrowProcess"/>
    <dgm:cxn modelId="{DAF5D826-7ABE-6C43-8B55-AB0520634604}" type="presParOf" srcId="{2BB4AE67-1BAB-9546-A875-71EE6547EE14}" destId="{61B93E0C-738B-8B45-A6D1-97C0879A3284}" srcOrd="1" destOrd="0" presId="urn:microsoft.com/office/officeart/2016/7/layout/VerticalDownArrowProcess"/>
    <dgm:cxn modelId="{75540375-6A1F-BA4E-985B-9718026C4844}" type="presParOf" srcId="{2BB4AE67-1BAB-9546-A875-71EE6547EE14}" destId="{05989F6C-8319-AE48-B2DB-285CA3026D46}"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3CA052F-90C8-49BD-8C44-B8DC1B18FA0D}"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DB4CB279-D754-4BD5-92E6-5AEE3C391D44}">
      <dgm:prSet/>
      <dgm:spPr/>
      <dgm:t>
        <a:bodyPr/>
        <a:lstStyle/>
        <a:p>
          <a:r>
            <a:rPr lang="en-HK" b="1" i="0" dirty="0"/>
            <a:t>git stash -</a:t>
          </a:r>
          <a:r>
            <a:rPr lang="en-HK" b="1" dirty="0"/>
            <a:t> </a:t>
          </a:r>
          <a:r>
            <a:rPr lang="en-HK" b="0" i="0" dirty="0"/>
            <a:t>which makes a temporary, local save of your code</a:t>
          </a:r>
          <a:endParaRPr lang="en-US" dirty="0"/>
        </a:p>
      </dgm:t>
    </dgm:pt>
    <dgm:pt modelId="{F369E078-386E-4ED4-B1A6-5B7FE3E1F520}" type="parTrans" cxnId="{17FE88BA-552C-46E2-8519-13E110E95ABF}">
      <dgm:prSet/>
      <dgm:spPr/>
      <dgm:t>
        <a:bodyPr/>
        <a:lstStyle/>
        <a:p>
          <a:endParaRPr lang="en-US"/>
        </a:p>
      </dgm:t>
    </dgm:pt>
    <dgm:pt modelId="{84D5C6D3-D90F-4BCB-8945-0FB1522EA1AA}" type="sibTrans" cxnId="{17FE88BA-552C-46E2-8519-13E110E95ABF}">
      <dgm:prSet/>
      <dgm:spPr/>
      <dgm:t>
        <a:bodyPr/>
        <a:lstStyle/>
        <a:p>
          <a:endParaRPr lang="en-US"/>
        </a:p>
      </dgm:t>
    </dgm:pt>
    <dgm:pt modelId="{14BA55F8-7A6C-421B-871B-B62D4D38281B}">
      <dgm:prSet/>
      <dgm:spPr/>
      <dgm:t>
        <a:bodyPr/>
        <a:lstStyle/>
        <a:p>
          <a:r>
            <a:rPr lang="en-HK" b="0" i="0"/>
            <a:t>git reset</a:t>
          </a:r>
          <a:r>
            <a:rPr lang="en-HK"/>
            <a:t> - </a:t>
          </a:r>
          <a:r>
            <a:rPr lang="en-HK" b="0" i="0"/>
            <a:t>which lets you tidy up your code before doing a commit</a:t>
          </a:r>
          <a:endParaRPr lang="en-US"/>
        </a:p>
      </dgm:t>
    </dgm:pt>
    <dgm:pt modelId="{FAD86BDF-A669-432B-9D30-C55398B6CD06}" type="parTrans" cxnId="{DCEC22E5-07DA-4985-83F7-A82740816599}">
      <dgm:prSet/>
      <dgm:spPr/>
      <dgm:t>
        <a:bodyPr/>
        <a:lstStyle/>
        <a:p>
          <a:endParaRPr lang="en-US"/>
        </a:p>
      </dgm:t>
    </dgm:pt>
    <dgm:pt modelId="{0734F098-B693-43E5-BDC9-B37F1D39BD57}" type="sibTrans" cxnId="{DCEC22E5-07DA-4985-83F7-A82740816599}">
      <dgm:prSet/>
      <dgm:spPr/>
      <dgm:t>
        <a:bodyPr/>
        <a:lstStyle/>
        <a:p>
          <a:endParaRPr lang="en-US"/>
        </a:p>
      </dgm:t>
    </dgm:pt>
    <dgm:pt modelId="{D3098093-D515-465D-92E5-34A0BAA13F71}">
      <dgm:prSet/>
      <dgm:spPr/>
      <dgm:t>
        <a:bodyPr/>
        <a:lstStyle/>
        <a:p>
          <a:r>
            <a:rPr lang="en-HK" b="0" i="0" dirty="0"/>
            <a:t>git bisect - a function that allows you to hunt out bad commits</a:t>
          </a:r>
          <a:endParaRPr lang="en-US" dirty="0"/>
        </a:p>
      </dgm:t>
    </dgm:pt>
    <dgm:pt modelId="{0308C92A-E4BA-4B6A-BB10-484F69AD32B4}" type="parTrans" cxnId="{75EDB022-585D-4CAA-A625-C03B4476A822}">
      <dgm:prSet/>
      <dgm:spPr/>
      <dgm:t>
        <a:bodyPr/>
        <a:lstStyle/>
        <a:p>
          <a:endParaRPr lang="en-US"/>
        </a:p>
      </dgm:t>
    </dgm:pt>
    <dgm:pt modelId="{2AFF5211-0117-4782-856C-D18BFA0419F8}" type="sibTrans" cxnId="{75EDB022-585D-4CAA-A625-C03B4476A822}">
      <dgm:prSet/>
      <dgm:spPr/>
      <dgm:t>
        <a:bodyPr/>
        <a:lstStyle/>
        <a:p>
          <a:endParaRPr lang="en-US"/>
        </a:p>
      </dgm:t>
    </dgm:pt>
    <dgm:pt modelId="{2FBCFF53-43D6-4702-98C5-35E1F8C50A33}">
      <dgm:prSet/>
      <dgm:spPr/>
      <dgm:t>
        <a:bodyPr/>
        <a:lstStyle/>
        <a:p>
          <a:r>
            <a:rPr lang="en-HK" b="0" i="0"/>
            <a:t>git squash - which allows you to combine your commits</a:t>
          </a:r>
          <a:endParaRPr lang="en-US"/>
        </a:p>
      </dgm:t>
    </dgm:pt>
    <dgm:pt modelId="{58C84F77-B51B-45BC-9E8A-7A233C4A5699}" type="parTrans" cxnId="{9C4C507F-2554-45D0-999E-F86183501EFD}">
      <dgm:prSet/>
      <dgm:spPr/>
      <dgm:t>
        <a:bodyPr/>
        <a:lstStyle/>
        <a:p>
          <a:endParaRPr lang="en-US"/>
        </a:p>
      </dgm:t>
    </dgm:pt>
    <dgm:pt modelId="{1CECA0D5-6155-422B-B00C-688A80761F94}" type="sibTrans" cxnId="{9C4C507F-2554-45D0-999E-F86183501EFD}">
      <dgm:prSet/>
      <dgm:spPr/>
      <dgm:t>
        <a:bodyPr/>
        <a:lstStyle/>
        <a:p>
          <a:endParaRPr lang="en-US"/>
        </a:p>
      </dgm:t>
    </dgm:pt>
    <dgm:pt modelId="{F04D772F-CE89-49AC-8EFF-E8BBA8C46DCC}">
      <dgm:prSet/>
      <dgm:spPr/>
      <dgm:t>
        <a:bodyPr/>
        <a:lstStyle/>
        <a:p>
          <a:r>
            <a:rPr lang="en-HK" b="0" i="0"/>
            <a:t>git rebase - which allows for applying changes from one branch onto another</a:t>
          </a:r>
          <a:endParaRPr lang="en-US"/>
        </a:p>
      </dgm:t>
    </dgm:pt>
    <dgm:pt modelId="{61C8EF16-1194-4F80-AE8E-80410A44465A}" type="parTrans" cxnId="{327111AA-D617-44EB-9D42-2780F91B8A2E}">
      <dgm:prSet/>
      <dgm:spPr/>
      <dgm:t>
        <a:bodyPr/>
        <a:lstStyle/>
        <a:p>
          <a:endParaRPr lang="en-US"/>
        </a:p>
      </dgm:t>
    </dgm:pt>
    <dgm:pt modelId="{4FDD2096-3B42-4C8C-9635-783ECA809292}" type="sibTrans" cxnId="{327111AA-D617-44EB-9D42-2780F91B8A2E}">
      <dgm:prSet/>
      <dgm:spPr/>
      <dgm:t>
        <a:bodyPr/>
        <a:lstStyle/>
        <a:p>
          <a:endParaRPr lang="en-US"/>
        </a:p>
      </dgm:t>
    </dgm:pt>
    <dgm:pt modelId="{357C4A30-6710-3049-8B39-E4B3DFFBFAE4}" type="pres">
      <dgm:prSet presAssocID="{73CA052F-90C8-49BD-8C44-B8DC1B18FA0D}" presName="linear" presStyleCnt="0">
        <dgm:presLayoutVars>
          <dgm:animLvl val="lvl"/>
          <dgm:resizeHandles val="exact"/>
        </dgm:presLayoutVars>
      </dgm:prSet>
      <dgm:spPr/>
    </dgm:pt>
    <dgm:pt modelId="{20458E4A-8976-A849-97C2-7C03D5684C75}" type="pres">
      <dgm:prSet presAssocID="{DB4CB279-D754-4BD5-92E6-5AEE3C391D44}" presName="parentText" presStyleLbl="node1" presStyleIdx="0" presStyleCnt="5">
        <dgm:presLayoutVars>
          <dgm:chMax val="0"/>
          <dgm:bulletEnabled val="1"/>
        </dgm:presLayoutVars>
      </dgm:prSet>
      <dgm:spPr/>
    </dgm:pt>
    <dgm:pt modelId="{0C781F4A-5C4B-8E46-9BBE-7A3DA5CC3FE3}" type="pres">
      <dgm:prSet presAssocID="{84D5C6D3-D90F-4BCB-8945-0FB1522EA1AA}" presName="spacer" presStyleCnt="0"/>
      <dgm:spPr/>
    </dgm:pt>
    <dgm:pt modelId="{8E05FB47-43FF-2B47-B2A4-02F5E58BA1A0}" type="pres">
      <dgm:prSet presAssocID="{14BA55F8-7A6C-421B-871B-B62D4D38281B}" presName="parentText" presStyleLbl="node1" presStyleIdx="1" presStyleCnt="5">
        <dgm:presLayoutVars>
          <dgm:chMax val="0"/>
          <dgm:bulletEnabled val="1"/>
        </dgm:presLayoutVars>
      </dgm:prSet>
      <dgm:spPr/>
    </dgm:pt>
    <dgm:pt modelId="{9EE73265-BD44-1443-AC74-A53D9F9B6ECA}" type="pres">
      <dgm:prSet presAssocID="{0734F098-B693-43E5-BDC9-B37F1D39BD57}" presName="spacer" presStyleCnt="0"/>
      <dgm:spPr/>
    </dgm:pt>
    <dgm:pt modelId="{2075392A-40E7-4A42-90B1-4A4A2A895CE1}" type="pres">
      <dgm:prSet presAssocID="{D3098093-D515-465D-92E5-34A0BAA13F71}" presName="parentText" presStyleLbl="node1" presStyleIdx="2" presStyleCnt="5">
        <dgm:presLayoutVars>
          <dgm:chMax val="0"/>
          <dgm:bulletEnabled val="1"/>
        </dgm:presLayoutVars>
      </dgm:prSet>
      <dgm:spPr/>
    </dgm:pt>
    <dgm:pt modelId="{D0533253-4257-5E45-B8D3-6F9C986C2F62}" type="pres">
      <dgm:prSet presAssocID="{2AFF5211-0117-4782-856C-D18BFA0419F8}" presName="spacer" presStyleCnt="0"/>
      <dgm:spPr/>
    </dgm:pt>
    <dgm:pt modelId="{3FD8BD0A-F94E-6B4C-A6CB-D2E3F2ADC4EB}" type="pres">
      <dgm:prSet presAssocID="{2FBCFF53-43D6-4702-98C5-35E1F8C50A33}" presName="parentText" presStyleLbl="node1" presStyleIdx="3" presStyleCnt="5">
        <dgm:presLayoutVars>
          <dgm:chMax val="0"/>
          <dgm:bulletEnabled val="1"/>
        </dgm:presLayoutVars>
      </dgm:prSet>
      <dgm:spPr/>
    </dgm:pt>
    <dgm:pt modelId="{F3EFF228-8F14-2A4E-A071-EAF466CCA0AB}" type="pres">
      <dgm:prSet presAssocID="{1CECA0D5-6155-422B-B00C-688A80761F94}" presName="spacer" presStyleCnt="0"/>
      <dgm:spPr/>
    </dgm:pt>
    <dgm:pt modelId="{3EB94CF1-5368-2942-85EC-945B985074FB}" type="pres">
      <dgm:prSet presAssocID="{F04D772F-CE89-49AC-8EFF-E8BBA8C46DCC}" presName="parentText" presStyleLbl="node1" presStyleIdx="4" presStyleCnt="5">
        <dgm:presLayoutVars>
          <dgm:chMax val="0"/>
          <dgm:bulletEnabled val="1"/>
        </dgm:presLayoutVars>
      </dgm:prSet>
      <dgm:spPr/>
    </dgm:pt>
  </dgm:ptLst>
  <dgm:cxnLst>
    <dgm:cxn modelId="{75EDB022-585D-4CAA-A625-C03B4476A822}" srcId="{73CA052F-90C8-49BD-8C44-B8DC1B18FA0D}" destId="{D3098093-D515-465D-92E5-34A0BAA13F71}" srcOrd="2" destOrd="0" parTransId="{0308C92A-E4BA-4B6A-BB10-484F69AD32B4}" sibTransId="{2AFF5211-0117-4782-856C-D18BFA0419F8}"/>
    <dgm:cxn modelId="{3C13322A-15BF-FB4E-B80E-7B451FE62AA6}" type="presOf" srcId="{14BA55F8-7A6C-421B-871B-B62D4D38281B}" destId="{8E05FB47-43FF-2B47-B2A4-02F5E58BA1A0}" srcOrd="0" destOrd="0" presId="urn:microsoft.com/office/officeart/2005/8/layout/vList2"/>
    <dgm:cxn modelId="{789E2048-9BB6-7B4A-A9C7-EA8316437C9A}" type="presOf" srcId="{DB4CB279-D754-4BD5-92E6-5AEE3C391D44}" destId="{20458E4A-8976-A849-97C2-7C03D5684C75}" srcOrd="0" destOrd="0" presId="urn:microsoft.com/office/officeart/2005/8/layout/vList2"/>
    <dgm:cxn modelId="{0F93BC54-4173-A544-A3E2-62D84AA9855F}" type="presOf" srcId="{F04D772F-CE89-49AC-8EFF-E8BBA8C46DCC}" destId="{3EB94CF1-5368-2942-85EC-945B985074FB}" srcOrd="0" destOrd="0" presId="urn:microsoft.com/office/officeart/2005/8/layout/vList2"/>
    <dgm:cxn modelId="{1020C566-2C81-804B-8175-1CF63ED39A82}" type="presOf" srcId="{73CA052F-90C8-49BD-8C44-B8DC1B18FA0D}" destId="{357C4A30-6710-3049-8B39-E4B3DFFBFAE4}" srcOrd="0" destOrd="0" presId="urn:microsoft.com/office/officeart/2005/8/layout/vList2"/>
    <dgm:cxn modelId="{967F826A-FBFB-D749-AA0D-1810FE7F00DE}" type="presOf" srcId="{2FBCFF53-43D6-4702-98C5-35E1F8C50A33}" destId="{3FD8BD0A-F94E-6B4C-A6CB-D2E3F2ADC4EB}" srcOrd="0" destOrd="0" presId="urn:microsoft.com/office/officeart/2005/8/layout/vList2"/>
    <dgm:cxn modelId="{9CD7116F-1ADF-E045-BDC4-880D65289D72}" type="presOf" srcId="{D3098093-D515-465D-92E5-34A0BAA13F71}" destId="{2075392A-40E7-4A42-90B1-4A4A2A895CE1}" srcOrd="0" destOrd="0" presId="urn:microsoft.com/office/officeart/2005/8/layout/vList2"/>
    <dgm:cxn modelId="{9C4C507F-2554-45D0-999E-F86183501EFD}" srcId="{73CA052F-90C8-49BD-8C44-B8DC1B18FA0D}" destId="{2FBCFF53-43D6-4702-98C5-35E1F8C50A33}" srcOrd="3" destOrd="0" parTransId="{58C84F77-B51B-45BC-9E8A-7A233C4A5699}" sibTransId="{1CECA0D5-6155-422B-B00C-688A80761F94}"/>
    <dgm:cxn modelId="{327111AA-D617-44EB-9D42-2780F91B8A2E}" srcId="{73CA052F-90C8-49BD-8C44-B8DC1B18FA0D}" destId="{F04D772F-CE89-49AC-8EFF-E8BBA8C46DCC}" srcOrd="4" destOrd="0" parTransId="{61C8EF16-1194-4F80-AE8E-80410A44465A}" sibTransId="{4FDD2096-3B42-4C8C-9635-783ECA809292}"/>
    <dgm:cxn modelId="{17FE88BA-552C-46E2-8519-13E110E95ABF}" srcId="{73CA052F-90C8-49BD-8C44-B8DC1B18FA0D}" destId="{DB4CB279-D754-4BD5-92E6-5AEE3C391D44}" srcOrd="0" destOrd="0" parTransId="{F369E078-386E-4ED4-B1A6-5B7FE3E1F520}" sibTransId="{84D5C6D3-D90F-4BCB-8945-0FB1522EA1AA}"/>
    <dgm:cxn modelId="{DCEC22E5-07DA-4985-83F7-A82740816599}" srcId="{73CA052F-90C8-49BD-8C44-B8DC1B18FA0D}" destId="{14BA55F8-7A6C-421B-871B-B62D4D38281B}" srcOrd="1" destOrd="0" parTransId="{FAD86BDF-A669-432B-9D30-C55398B6CD06}" sibTransId="{0734F098-B693-43E5-BDC9-B37F1D39BD57}"/>
    <dgm:cxn modelId="{840434EC-2726-E743-83A4-F10B5C5D6ED8}" type="presParOf" srcId="{357C4A30-6710-3049-8B39-E4B3DFFBFAE4}" destId="{20458E4A-8976-A849-97C2-7C03D5684C75}" srcOrd="0" destOrd="0" presId="urn:microsoft.com/office/officeart/2005/8/layout/vList2"/>
    <dgm:cxn modelId="{3A3DD5FD-3F64-B84C-832D-7B4604FDE016}" type="presParOf" srcId="{357C4A30-6710-3049-8B39-E4B3DFFBFAE4}" destId="{0C781F4A-5C4B-8E46-9BBE-7A3DA5CC3FE3}" srcOrd="1" destOrd="0" presId="urn:microsoft.com/office/officeart/2005/8/layout/vList2"/>
    <dgm:cxn modelId="{B624BC97-2408-7C4E-807D-3123DBAC39DF}" type="presParOf" srcId="{357C4A30-6710-3049-8B39-E4B3DFFBFAE4}" destId="{8E05FB47-43FF-2B47-B2A4-02F5E58BA1A0}" srcOrd="2" destOrd="0" presId="urn:microsoft.com/office/officeart/2005/8/layout/vList2"/>
    <dgm:cxn modelId="{BE279E36-F636-2548-9894-0DCCF232CD03}" type="presParOf" srcId="{357C4A30-6710-3049-8B39-E4B3DFFBFAE4}" destId="{9EE73265-BD44-1443-AC74-A53D9F9B6ECA}" srcOrd="3" destOrd="0" presId="urn:microsoft.com/office/officeart/2005/8/layout/vList2"/>
    <dgm:cxn modelId="{993825E3-626B-7C47-9305-FFB898B8A7E5}" type="presParOf" srcId="{357C4A30-6710-3049-8B39-E4B3DFFBFAE4}" destId="{2075392A-40E7-4A42-90B1-4A4A2A895CE1}" srcOrd="4" destOrd="0" presId="urn:microsoft.com/office/officeart/2005/8/layout/vList2"/>
    <dgm:cxn modelId="{DBCA8271-DDBF-1044-9051-5A28D684C9FB}" type="presParOf" srcId="{357C4A30-6710-3049-8B39-E4B3DFFBFAE4}" destId="{D0533253-4257-5E45-B8D3-6F9C986C2F62}" srcOrd="5" destOrd="0" presId="urn:microsoft.com/office/officeart/2005/8/layout/vList2"/>
    <dgm:cxn modelId="{C507FB1F-4C31-D647-A434-76DCF818C294}" type="presParOf" srcId="{357C4A30-6710-3049-8B39-E4B3DFFBFAE4}" destId="{3FD8BD0A-F94E-6B4C-A6CB-D2E3F2ADC4EB}" srcOrd="6" destOrd="0" presId="urn:microsoft.com/office/officeart/2005/8/layout/vList2"/>
    <dgm:cxn modelId="{AA129C59-D07F-D148-AB80-B909AD3A0BED}" type="presParOf" srcId="{357C4A30-6710-3049-8B39-E4B3DFFBFAE4}" destId="{F3EFF228-8F14-2A4E-A071-EAF466CCA0AB}" srcOrd="7" destOrd="0" presId="urn:microsoft.com/office/officeart/2005/8/layout/vList2"/>
    <dgm:cxn modelId="{85399010-D8FA-1C46-A3EB-6798F7482F41}" type="presParOf" srcId="{357C4A30-6710-3049-8B39-E4B3DFFBFAE4}" destId="{3EB94CF1-5368-2942-85EC-945B985074F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8C31C5-96A9-9C41-BF8D-C250518C1116}">
      <dsp:nvSpPr>
        <dsp:cNvPr id="0" name=""/>
        <dsp:cNvSpPr/>
      </dsp:nvSpPr>
      <dsp:spPr>
        <a:xfrm>
          <a:off x="0" y="2626263"/>
          <a:ext cx="10515600" cy="17231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a:t>Version control systems are a category of software tools that help a software team manage changes to source code over time. Version control software keeps track of every modification to the code in a special kind of database. If a mistake is made, developers can turn back the clock and compare earlier versions of the code to help fix the mistake while minimizing disruption to all team members. </a:t>
          </a:r>
        </a:p>
      </dsp:txBody>
      <dsp:txXfrm>
        <a:off x="0" y="2626263"/>
        <a:ext cx="10515600" cy="1723112"/>
      </dsp:txXfrm>
    </dsp:sp>
    <dsp:sp modelId="{4A752850-87CE-C245-B591-C139AA655735}">
      <dsp:nvSpPr>
        <dsp:cNvPr id="0" name=""/>
        <dsp:cNvSpPr/>
      </dsp:nvSpPr>
      <dsp:spPr>
        <a:xfrm rot="10800000">
          <a:off x="0" y="1962"/>
          <a:ext cx="10515600" cy="2650147"/>
        </a:xfrm>
        <a:prstGeom prst="upArrowCallou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0" kern="1200" dirty="0"/>
            <a:t>What is Version Control System </a:t>
          </a:r>
          <a:endParaRPr lang="en-US" sz="2000" kern="1200" dirty="0"/>
        </a:p>
      </dsp:txBody>
      <dsp:txXfrm rot="10800000">
        <a:off x="0" y="1962"/>
        <a:ext cx="10515600" cy="17219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0A47B-01EC-4E62-AE1D-B077D0EE425F}">
      <dsp:nvSpPr>
        <dsp:cNvPr id="0" name=""/>
        <dsp:cNvSpPr/>
      </dsp:nvSpPr>
      <dsp:spPr>
        <a:xfrm>
          <a:off x="0" y="717"/>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8DACB-4E42-41AB-83C0-04AF745EC276}">
      <dsp:nvSpPr>
        <dsp:cNvPr id="0" name=""/>
        <dsp:cNvSpPr/>
      </dsp:nvSpPr>
      <dsp:spPr>
        <a:xfrm>
          <a:off x="507973" y="378548"/>
          <a:ext cx="923587" cy="9235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11AD89-E663-4508-A40E-4F291E6197F3}">
      <dsp:nvSpPr>
        <dsp:cNvPr id="0" name=""/>
        <dsp:cNvSpPr/>
      </dsp:nvSpPr>
      <dsp:spPr>
        <a:xfrm>
          <a:off x="1939533" y="717"/>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800100">
            <a:lnSpc>
              <a:spcPct val="90000"/>
            </a:lnSpc>
            <a:spcBef>
              <a:spcPct val="0"/>
            </a:spcBef>
            <a:spcAft>
              <a:spcPct val="35000"/>
            </a:spcAft>
            <a:buNone/>
          </a:pPr>
          <a:r>
            <a:rPr lang="en-HK" sz="1800" kern="1200" dirty="0"/>
            <a:t>Centralized version control systems are based on the idea that there is a single “central” copy of your project somewhere. </a:t>
          </a:r>
          <a:endParaRPr lang="en-US" sz="1800" kern="1200" dirty="0"/>
        </a:p>
      </dsp:txBody>
      <dsp:txXfrm>
        <a:off x="1939533" y="717"/>
        <a:ext cx="4362067" cy="1679249"/>
      </dsp:txXfrm>
    </dsp:sp>
    <dsp:sp modelId="{DDED4C4C-0E7F-4512-A549-17884126ED1B}">
      <dsp:nvSpPr>
        <dsp:cNvPr id="0" name=""/>
        <dsp:cNvSpPr/>
      </dsp:nvSpPr>
      <dsp:spPr>
        <a:xfrm>
          <a:off x="0" y="2099779"/>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444216-595C-416E-A713-B534D7810C09}">
      <dsp:nvSpPr>
        <dsp:cNvPr id="0" name=""/>
        <dsp:cNvSpPr/>
      </dsp:nvSpPr>
      <dsp:spPr>
        <a:xfrm>
          <a:off x="507973" y="2477610"/>
          <a:ext cx="923587" cy="9235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51336F-BB4A-4E9A-911F-8E763D7BB70A}">
      <dsp:nvSpPr>
        <dsp:cNvPr id="0" name=""/>
        <dsp:cNvSpPr/>
      </dsp:nvSpPr>
      <dsp:spPr>
        <a:xfrm>
          <a:off x="1939533" y="2099779"/>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800100">
            <a:lnSpc>
              <a:spcPct val="90000"/>
            </a:lnSpc>
            <a:spcBef>
              <a:spcPct val="0"/>
            </a:spcBef>
            <a:spcAft>
              <a:spcPct val="35000"/>
            </a:spcAft>
            <a:buNone/>
          </a:pPr>
          <a:r>
            <a:rPr lang="en-HK" sz="1800" kern="1200" dirty="0"/>
            <a:t>Committing” a change simply means recording the change in the central system. </a:t>
          </a:r>
          <a:endParaRPr lang="en-US" sz="1800" kern="1200" dirty="0"/>
        </a:p>
      </dsp:txBody>
      <dsp:txXfrm>
        <a:off x="1939533" y="2099779"/>
        <a:ext cx="4362067" cy="1679249"/>
      </dsp:txXfrm>
    </dsp:sp>
    <dsp:sp modelId="{33323D63-3705-4AC0-A488-89036ED89EF2}">
      <dsp:nvSpPr>
        <dsp:cNvPr id="0" name=""/>
        <dsp:cNvSpPr/>
      </dsp:nvSpPr>
      <dsp:spPr>
        <a:xfrm>
          <a:off x="0" y="4198841"/>
          <a:ext cx="6301601" cy="167924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7D7182-7D76-4425-92C8-54ACC7DD157F}">
      <dsp:nvSpPr>
        <dsp:cNvPr id="0" name=""/>
        <dsp:cNvSpPr/>
      </dsp:nvSpPr>
      <dsp:spPr>
        <a:xfrm>
          <a:off x="507973" y="4576672"/>
          <a:ext cx="923587" cy="9235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0EDD16-DD7F-451C-85D2-8291B332BA69}">
      <dsp:nvSpPr>
        <dsp:cNvPr id="0" name=""/>
        <dsp:cNvSpPr/>
      </dsp:nvSpPr>
      <dsp:spPr>
        <a:xfrm>
          <a:off x="1939533" y="4198841"/>
          <a:ext cx="4362067" cy="16792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21" tIns="177721" rIns="177721" bIns="177721" numCol="1" spcCol="1270" anchor="ctr" anchorCtr="0">
          <a:noAutofit/>
        </a:bodyPr>
        <a:lstStyle/>
        <a:p>
          <a:pPr marL="0" lvl="0" indent="0" algn="l" defTabSz="800100">
            <a:lnSpc>
              <a:spcPct val="90000"/>
            </a:lnSpc>
            <a:spcBef>
              <a:spcPct val="0"/>
            </a:spcBef>
            <a:spcAft>
              <a:spcPct val="35000"/>
            </a:spcAft>
            <a:buNone/>
          </a:pPr>
          <a:r>
            <a:rPr lang="en-HK" sz="1800" kern="1200" dirty="0"/>
            <a:t>Other programmers can then see this change. They can also pull down the change, and the version control tool will automatically update the contents of any files that were changed. </a:t>
          </a:r>
          <a:endParaRPr lang="en-US" sz="1800" kern="1200" dirty="0"/>
        </a:p>
      </dsp:txBody>
      <dsp:txXfrm>
        <a:off x="1939533" y="4198841"/>
        <a:ext cx="4362067" cy="167924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29852B-BCA0-4D27-9561-37E13A8D8583}">
      <dsp:nvSpPr>
        <dsp:cNvPr id="0" name=""/>
        <dsp:cNvSpPr/>
      </dsp:nvSpPr>
      <dsp:spPr>
        <a:xfrm>
          <a:off x="282221" y="36802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015B9D1-ACD1-4532-82EB-DC1BCCC97CD9}">
      <dsp:nvSpPr>
        <dsp:cNvPr id="0" name=""/>
        <dsp:cNvSpPr/>
      </dsp:nvSpPr>
      <dsp:spPr>
        <a:xfrm>
          <a:off x="570337" y="656145"/>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C8B1AD-D698-4975-9E22-F022CFBD7693}">
      <dsp:nvSpPr>
        <dsp:cNvPr id="0" name=""/>
        <dsp:cNvSpPr/>
      </dsp:nvSpPr>
      <dsp:spPr>
        <a:xfrm>
          <a:off x="1948202"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dirty="0"/>
            <a:t>Pull down any changes other people have made from the central server. </a:t>
          </a:r>
          <a:endParaRPr lang="en-US" sz="1700" kern="1200" dirty="0"/>
        </a:p>
      </dsp:txBody>
      <dsp:txXfrm>
        <a:off x="1948202" y="368029"/>
        <a:ext cx="3233964" cy="1371985"/>
      </dsp:txXfrm>
    </dsp:sp>
    <dsp:sp modelId="{8A7897E3-329C-46EE-A4A3-09C187B64CF0}">
      <dsp:nvSpPr>
        <dsp:cNvPr id="0" name=""/>
        <dsp:cNvSpPr/>
      </dsp:nvSpPr>
      <dsp:spPr>
        <a:xfrm>
          <a:off x="5745661" y="36802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48846-70F5-4D52-BAB2-EDB243F538B4}">
      <dsp:nvSpPr>
        <dsp:cNvPr id="0" name=""/>
        <dsp:cNvSpPr/>
      </dsp:nvSpPr>
      <dsp:spPr>
        <a:xfrm>
          <a:off x="6033778" y="656145"/>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A903C4-19F4-4C76-961F-80B5A9AE61F2}">
      <dsp:nvSpPr>
        <dsp:cNvPr id="0" name=""/>
        <dsp:cNvSpPr/>
      </dsp:nvSpPr>
      <dsp:spPr>
        <a:xfrm>
          <a:off x="7411643" y="36802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dirty="0"/>
            <a:t>Make your changes, and make sure they work properly.</a:t>
          </a:r>
          <a:br>
            <a:rPr lang="en-HK" sz="1700" kern="1200" dirty="0"/>
          </a:br>
          <a:endParaRPr lang="en-US" sz="1700" kern="1200" dirty="0"/>
        </a:p>
      </dsp:txBody>
      <dsp:txXfrm>
        <a:off x="7411643" y="368029"/>
        <a:ext cx="3233964" cy="1371985"/>
      </dsp:txXfrm>
    </dsp:sp>
    <dsp:sp modelId="{2641B58B-BEAC-4E2B-9DDE-EF7A1A1AEFD7}">
      <dsp:nvSpPr>
        <dsp:cNvPr id="0" name=""/>
        <dsp:cNvSpPr/>
      </dsp:nvSpPr>
      <dsp:spPr>
        <a:xfrm>
          <a:off x="282221" y="2452790"/>
          <a:ext cx="1371985" cy="137198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F1C693-FBD7-484C-BF4B-033D68536FD9}">
      <dsp:nvSpPr>
        <dsp:cNvPr id="0" name=""/>
        <dsp:cNvSpPr/>
      </dsp:nvSpPr>
      <dsp:spPr>
        <a:xfrm>
          <a:off x="570337" y="2740907"/>
          <a:ext cx="795751" cy="7957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35B30C-2D25-4A01-9AD5-7D7328DC0CED}">
      <dsp:nvSpPr>
        <dsp:cNvPr id="0" name=""/>
        <dsp:cNvSpPr/>
      </dsp:nvSpPr>
      <dsp:spPr>
        <a:xfrm>
          <a:off x="1948202"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dirty="0"/>
            <a:t>Commit your changes to the central server, so other programmers can see them.</a:t>
          </a:r>
          <a:endParaRPr lang="en-US" sz="1700" kern="1200" dirty="0"/>
        </a:p>
      </dsp:txBody>
      <dsp:txXfrm>
        <a:off x="1948202" y="2452790"/>
        <a:ext cx="3233964" cy="1371985"/>
      </dsp:txXfrm>
    </dsp:sp>
    <dsp:sp modelId="{C01E2B49-87AD-4C22-82C5-2913E7F2129B}">
      <dsp:nvSpPr>
        <dsp:cNvPr id="0" name=""/>
        <dsp:cNvSpPr/>
      </dsp:nvSpPr>
      <dsp:spPr>
        <a:xfrm>
          <a:off x="5745661" y="2452790"/>
          <a:ext cx="1371985" cy="137198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2F3BE-F8EC-4D17-ADD6-91EC96CB18B4}">
      <dsp:nvSpPr>
        <dsp:cNvPr id="0" name=""/>
        <dsp:cNvSpPr/>
      </dsp:nvSpPr>
      <dsp:spPr>
        <a:xfrm>
          <a:off x="6033778" y="2740907"/>
          <a:ext cx="795751" cy="7957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7959D6-9CB4-447F-A7A4-EFCD8163D3F0}">
      <dsp:nvSpPr>
        <dsp:cNvPr id="0" name=""/>
        <dsp:cNvSpPr/>
      </dsp:nvSpPr>
      <dsp:spPr>
        <a:xfrm>
          <a:off x="7411643" y="2452790"/>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dirty="0"/>
            <a:t>Some of the most common centralized version control systems you  may have heard of or used are CVS, Subversion (or SVN) and Perforce.</a:t>
          </a:r>
          <a:endParaRPr lang="en-US" sz="1700" kern="1200" dirty="0"/>
        </a:p>
      </dsp:txBody>
      <dsp:txXfrm>
        <a:off x="7411643" y="2452790"/>
        <a:ext cx="3233964" cy="137198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15164-1930-451A-8A01-B43430012405}">
      <dsp:nvSpPr>
        <dsp:cNvPr id="0" name=""/>
        <dsp:cNvSpPr/>
      </dsp:nvSpPr>
      <dsp:spPr>
        <a:xfrm>
          <a:off x="65531" y="408152"/>
          <a:ext cx="1500226" cy="15002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005E9-3096-4206-967C-9C96850FC58F}">
      <dsp:nvSpPr>
        <dsp:cNvPr id="0" name=""/>
        <dsp:cNvSpPr/>
      </dsp:nvSpPr>
      <dsp:spPr>
        <a:xfrm>
          <a:off x="380579" y="723199"/>
          <a:ext cx="870131" cy="87013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8D5CDA-C1B6-46E5-862E-E6D66DC4A15A}">
      <dsp:nvSpPr>
        <dsp:cNvPr id="0" name=""/>
        <dsp:cNvSpPr/>
      </dsp:nvSpPr>
      <dsp:spPr>
        <a:xfrm>
          <a:off x="1887235" y="408152"/>
          <a:ext cx="3536247" cy="150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a:t>Performing actions other than pushing and pulling changesets is </a:t>
          </a:r>
          <a:r>
            <a:rPr lang="en-HK" sz="1700" i="1" kern="1200"/>
            <a:t>extremely </a:t>
          </a:r>
          <a:r>
            <a:rPr lang="en-HK" sz="1700" kern="1200"/>
            <a:t>fast because the tool only needs to access the hard drive, not a remote server. </a:t>
          </a:r>
          <a:endParaRPr lang="en-US" sz="1700" kern="1200" dirty="0"/>
        </a:p>
      </dsp:txBody>
      <dsp:txXfrm>
        <a:off x="1887235" y="408152"/>
        <a:ext cx="3536247" cy="1500226"/>
      </dsp:txXfrm>
    </dsp:sp>
    <dsp:sp modelId="{E9E22452-4727-4F72-B4B4-18DF9237FFA9}">
      <dsp:nvSpPr>
        <dsp:cNvPr id="0" name=""/>
        <dsp:cNvSpPr/>
      </dsp:nvSpPr>
      <dsp:spPr>
        <a:xfrm>
          <a:off x="6039647" y="408152"/>
          <a:ext cx="1500226" cy="15002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2657EF-1050-44F7-92F6-DAC1D22780AA}">
      <dsp:nvSpPr>
        <dsp:cNvPr id="0" name=""/>
        <dsp:cNvSpPr/>
      </dsp:nvSpPr>
      <dsp:spPr>
        <a:xfrm>
          <a:off x="6354694" y="723199"/>
          <a:ext cx="870131" cy="87013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5F6747-F0DD-4D9E-B73C-78530124473A}">
      <dsp:nvSpPr>
        <dsp:cNvPr id="0" name=""/>
        <dsp:cNvSpPr/>
      </dsp:nvSpPr>
      <dsp:spPr>
        <a:xfrm>
          <a:off x="7861350" y="408152"/>
          <a:ext cx="3536247" cy="150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a:t>Committing new changesets can be done locally without anyone else seeing them. Once you have a group of changesets ready, you can push all of them at once. </a:t>
          </a:r>
          <a:endParaRPr lang="en-US" sz="1700" kern="1200"/>
        </a:p>
      </dsp:txBody>
      <dsp:txXfrm>
        <a:off x="7861350" y="408152"/>
        <a:ext cx="3536247" cy="1500226"/>
      </dsp:txXfrm>
    </dsp:sp>
    <dsp:sp modelId="{2336FAF0-DA77-4D05-B96C-7B25D38196A3}">
      <dsp:nvSpPr>
        <dsp:cNvPr id="0" name=""/>
        <dsp:cNvSpPr/>
      </dsp:nvSpPr>
      <dsp:spPr>
        <a:xfrm>
          <a:off x="65531" y="2690124"/>
          <a:ext cx="1500226" cy="15002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6BA0DB-DDFF-4D88-B60C-56ABC3BE5129}">
      <dsp:nvSpPr>
        <dsp:cNvPr id="0" name=""/>
        <dsp:cNvSpPr/>
      </dsp:nvSpPr>
      <dsp:spPr>
        <a:xfrm>
          <a:off x="380579" y="3005171"/>
          <a:ext cx="870131" cy="87013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B28B44-A099-44A3-A5B0-57E5E540C171}">
      <dsp:nvSpPr>
        <dsp:cNvPr id="0" name=""/>
        <dsp:cNvSpPr/>
      </dsp:nvSpPr>
      <dsp:spPr>
        <a:xfrm>
          <a:off x="1887235" y="2690124"/>
          <a:ext cx="3536247" cy="150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a:t>Everything but pushing and pulling can be done without an internet connection. So you can work on a plane and won’t be forced to commit several bug fixes as one big changeset. </a:t>
          </a:r>
          <a:endParaRPr lang="en-US" sz="1700" kern="1200"/>
        </a:p>
      </dsp:txBody>
      <dsp:txXfrm>
        <a:off x="1887235" y="2690124"/>
        <a:ext cx="3536247" cy="1500226"/>
      </dsp:txXfrm>
    </dsp:sp>
    <dsp:sp modelId="{C02FA610-176A-4271-BDCF-499EDED4E705}">
      <dsp:nvSpPr>
        <dsp:cNvPr id="0" name=""/>
        <dsp:cNvSpPr/>
      </dsp:nvSpPr>
      <dsp:spPr>
        <a:xfrm>
          <a:off x="6039647" y="2690124"/>
          <a:ext cx="1500226" cy="150022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DECE7D-E660-4F87-BB5C-51C69062041B}">
      <dsp:nvSpPr>
        <dsp:cNvPr id="0" name=""/>
        <dsp:cNvSpPr/>
      </dsp:nvSpPr>
      <dsp:spPr>
        <a:xfrm>
          <a:off x="6354694" y="3005171"/>
          <a:ext cx="870131" cy="87013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B1C8D8-11F5-4900-8E4B-3A6F60AF0179}">
      <dsp:nvSpPr>
        <dsp:cNvPr id="0" name=""/>
        <dsp:cNvSpPr/>
      </dsp:nvSpPr>
      <dsp:spPr>
        <a:xfrm>
          <a:off x="7861350" y="2690124"/>
          <a:ext cx="3536247" cy="15002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HK" sz="1700" kern="1200"/>
            <a:t>Since each programmer has a full copy of the project repository, they can share changes with one or two others at a time if they want to get feedback before showing the changes to everyone. </a:t>
          </a:r>
          <a:endParaRPr lang="en-US" sz="1700" kern="1200"/>
        </a:p>
      </dsp:txBody>
      <dsp:txXfrm>
        <a:off x="7861350" y="2690124"/>
        <a:ext cx="3536247" cy="15002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2CC17C-6DE1-3D4D-88E7-D0C5834ACC64}">
      <dsp:nvSpPr>
        <dsp:cNvPr id="0" name=""/>
        <dsp:cNvSpPr/>
      </dsp:nvSpPr>
      <dsp:spPr>
        <a:xfrm>
          <a:off x="2869206" y="598"/>
          <a:ext cx="2728640" cy="272864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Git is the most commonly used version control system today, quickly becoming the standard for version control. </a:t>
          </a:r>
        </a:p>
      </dsp:txBody>
      <dsp:txXfrm>
        <a:off x="3551366" y="598"/>
        <a:ext cx="1364320" cy="2251128"/>
      </dsp:txXfrm>
    </dsp:sp>
    <dsp:sp modelId="{F803FCAB-67A0-074C-AFCD-402608EF2111}">
      <dsp:nvSpPr>
        <dsp:cNvPr id="0" name=""/>
        <dsp:cNvSpPr/>
      </dsp:nvSpPr>
      <dsp:spPr>
        <a:xfrm rot="5400000">
          <a:off x="4923150" y="2054541"/>
          <a:ext cx="2728640" cy="272864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Git is a free and open-source version control system created by Linus Torvalds in 2005. </a:t>
          </a:r>
        </a:p>
      </dsp:txBody>
      <dsp:txXfrm rot="-5400000">
        <a:off x="5400662" y="2736701"/>
        <a:ext cx="2251128" cy="1364320"/>
      </dsp:txXfrm>
    </dsp:sp>
    <dsp:sp modelId="{B1C6366B-E67D-C743-AAB4-18A73B54FCCB}">
      <dsp:nvSpPr>
        <dsp:cNvPr id="0" name=""/>
        <dsp:cNvSpPr/>
      </dsp:nvSpPr>
      <dsp:spPr>
        <a:xfrm rot="10800000">
          <a:off x="2869206" y="4108485"/>
          <a:ext cx="2728640" cy="272864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Git is distributed version Control System means your local copy of code is a complete version control repository. </a:t>
          </a:r>
        </a:p>
      </dsp:txBody>
      <dsp:txXfrm rot="10800000">
        <a:off x="3551366" y="4585997"/>
        <a:ext cx="1364320" cy="2251128"/>
      </dsp:txXfrm>
    </dsp:sp>
    <dsp:sp modelId="{7FCFF69C-50EA-4842-850E-101F412D133B}">
      <dsp:nvSpPr>
        <dsp:cNvPr id="0" name=""/>
        <dsp:cNvSpPr/>
      </dsp:nvSpPr>
      <dsp:spPr>
        <a:xfrm rot="16200000">
          <a:off x="815263" y="2054541"/>
          <a:ext cx="2728640" cy="2728640"/>
        </a:xfrm>
        <a:prstGeom prst="down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You commit your work locally and then sync your copy of the repository with the copy on the server. </a:t>
          </a:r>
        </a:p>
      </dsp:txBody>
      <dsp:txXfrm rot="5400000">
        <a:off x="815263" y="2736701"/>
        <a:ext cx="2251128" cy="13643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62C337-5DB9-D144-B9F8-A85E801E64CE}">
      <dsp:nvSpPr>
        <dsp:cNvPr id="0" name=""/>
        <dsp:cNvSpPr/>
      </dsp:nvSpPr>
      <dsp:spPr>
        <a:xfrm>
          <a:off x="0" y="4540835"/>
          <a:ext cx="1725128" cy="993423"/>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91" tIns="149352" rIns="122691" bIns="149352" numCol="1" spcCol="1270" anchor="ctr" anchorCtr="0">
          <a:noAutofit/>
        </a:bodyPr>
        <a:lstStyle/>
        <a:p>
          <a:pPr marL="0" lvl="0" indent="0" algn="ctr" defTabSz="933450">
            <a:lnSpc>
              <a:spcPct val="90000"/>
            </a:lnSpc>
            <a:spcBef>
              <a:spcPct val="0"/>
            </a:spcBef>
            <a:spcAft>
              <a:spcPct val="35000"/>
            </a:spcAft>
            <a:buNone/>
          </a:pPr>
          <a:r>
            <a:rPr lang="en-US" sz="2100" kern="1200" dirty="0"/>
            <a:t>Sync Repositories</a:t>
          </a:r>
        </a:p>
      </dsp:txBody>
      <dsp:txXfrm>
        <a:off x="0" y="4540835"/>
        <a:ext cx="1725128" cy="993423"/>
      </dsp:txXfrm>
    </dsp:sp>
    <dsp:sp modelId="{8BBC9C19-E5AF-E74B-89FB-EA8EAACB0CD4}">
      <dsp:nvSpPr>
        <dsp:cNvPr id="0" name=""/>
        <dsp:cNvSpPr/>
      </dsp:nvSpPr>
      <dsp:spPr>
        <a:xfrm>
          <a:off x="1725128" y="4540835"/>
          <a:ext cx="5175384" cy="993423"/>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981" tIns="203200" rIns="104981" bIns="203200" numCol="1" spcCol="1270" anchor="ctr" anchorCtr="0">
          <a:noAutofit/>
        </a:bodyPr>
        <a:lstStyle/>
        <a:p>
          <a:pPr marL="0" lvl="0" indent="0" algn="l" defTabSz="711200">
            <a:lnSpc>
              <a:spcPct val="90000"/>
            </a:lnSpc>
            <a:spcBef>
              <a:spcPct val="0"/>
            </a:spcBef>
            <a:spcAft>
              <a:spcPct val="35000"/>
            </a:spcAft>
            <a:buNone/>
          </a:pPr>
          <a:r>
            <a:rPr lang="en-US" sz="1600" kern="1200" dirty="0"/>
            <a:t>git push </a:t>
          </a:r>
        </a:p>
        <a:p>
          <a:pPr marL="0" lvl="0" indent="0" algn="l" defTabSz="711200">
            <a:lnSpc>
              <a:spcPct val="90000"/>
            </a:lnSpc>
            <a:spcBef>
              <a:spcPct val="0"/>
            </a:spcBef>
            <a:spcAft>
              <a:spcPct val="35000"/>
            </a:spcAft>
            <a:buNone/>
          </a:pPr>
          <a:r>
            <a:rPr lang="en-US" sz="1600" kern="1200" dirty="0"/>
            <a:t>git pull</a:t>
          </a:r>
          <a:br>
            <a:rPr lang="en-US" sz="1600" kern="1200" dirty="0"/>
          </a:br>
          <a:r>
            <a:rPr lang="en-US" sz="1600" kern="1200" dirty="0"/>
            <a:t>git add origin</a:t>
          </a:r>
        </a:p>
      </dsp:txBody>
      <dsp:txXfrm>
        <a:off x="1725128" y="4540835"/>
        <a:ext cx="5175384" cy="993423"/>
      </dsp:txXfrm>
    </dsp:sp>
    <dsp:sp modelId="{691DFED2-884C-C345-97B7-20CC160F86F8}">
      <dsp:nvSpPr>
        <dsp:cNvPr id="0" name=""/>
        <dsp:cNvSpPr/>
      </dsp:nvSpPr>
      <dsp:spPr>
        <a:xfrm rot="10800000">
          <a:off x="0" y="3027850"/>
          <a:ext cx="1725128" cy="152788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91" tIns="149352" rIns="122691" bIns="149352" numCol="1" spcCol="1270" anchor="ctr" anchorCtr="0">
          <a:noAutofit/>
        </a:bodyPr>
        <a:lstStyle/>
        <a:p>
          <a:pPr marL="0" lvl="0" indent="0" algn="ctr" defTabSz="933450">
            <a:lnSpc>
              <a:spcPct val="90000"/>
            </a:lnSpc>
            <a:spcBef>
              <a:spcPct val="0"/>
            </a:spcBef>
            <a:spcAft>
              <a:spcPct val="35000"/>
            </a:spcAft>
            <a:buNone/>
          </a:pPr>
          <a:r>
            <a:rPr lang="en-US" sz="2100" kern="1200" dirty="0"/>
            <a:t>Parallel Development</a:t>
          </a:r>
        </a:p>
      </dsp:txBody>
      <dsp:txXfrm rot="-10800000">
        <a:off x="0" y="3027850"/>
        <a:ext cx="1725128" cy="993125"/>
      </dsp:txXfrm>
    </dsp:sp>
    <dsp:sp modelId="{F22B9B04-32FF-8B4D-96C0-92F9E53A257B}">
      <dsp:nvSpPr>
        <dsp:cNvPr id="0" name=""/>
        <dsp:cNvSpPr/>
      </dsp:nvSpPr>
      <dsp:spPr>
        <a:xfrm>
          <a:off x="1725128" y="3027850"/>
          <a:ext cx="5175384" cy="9931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981" tIns="203200" rIns="104981" bIns="203200" numCol="1" spcCol="1270" anchor="ctr" anchorCtr="0">
          <a:noAutofit/>
        </a:bodyPr>
        <a:lstStyle/>
        <a:p>
          <a:pPr marL="0" lvl="0" indent="0" algn="l" defTabSz="711200">
            <a:lnSpc>
              <a:spcPct val="90000"/>
            </a:lnSpc>
            <a:spcBef>
              <a:spcPct val="0"/>
            </a:spcBef>
            <a:spcAft>
              <a:spcPct val="35000"/>
            </a:spcAft>
            <a:buNone/>
          </a:pPr>
          <a:r>
            <a:rPr lang="en-US" sz="1600" kern="1200" dirty="0"/>
            <a:t>git branch</a:t>
          </a:r>
          <a:br>
            <a:rPr lang="en-US" sz="1600" kern="1200" dirty="0"/>
          </a:br>
          <a:r>
            <a:rPr lang="en-US" sz="1600" kern="1200" dirty="0"/>
            <a:t>git merge</a:t>
          </a:r>
          <a:br>
            <a:rPr lang="en-US" sz="1600" kern="1200" dirty="0"/>
          </a:br>
          <a:r>
            <a:rPr lang="en-US" sz="1600" kern="1200" dirty="0"/>
            <a:t>git rebase</a:t>
          </a:r>
        </a:p>
      </dsp:txBody>
      <dsp:txXfrm>
        <a:off x="1725128" y="3027850"/>
        <a:ext cx="5175384" cy="993125"/>
      </dsp:txXfrm>
    </dsp:sp>
    <dsp:sp modelId="{AEB35607-5E9D-4647-A5D0-6DF943C75A12}">
      <dsp:nvSpPr>
        <dsp:cNvPr id="0" name=""/>
        <dsp:cNvSpPr/>
      </dsp:nvSpPr>
      <dsp:spPr>
        <a:xfrm rot="10800000">
          <a:off x="0" y="1514866"/>
          <a:ext cx="1725128" cy="152788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91" tIns="149352" rIns="122691" bIns="149352" numCol="1" spcCol="1270" anchor="ctr" anchorCtr="0">
          <a:noAutofit/>
        </a:bodyPr>
        <a:lstStyle/>
        <a:p>
          <a:pPr marL="0" lvl="0" indent="0" algn="ctr" defTabSz="933450">
            <a:lnSpc>
              <a:spcPct val="90000"/>
            </a:lnSpc>
            <a:spcBef>
              <a:spcPct val="0"/>
            </a:spcBef>
            <a:spcAft>
              <a:spcPct val="35000"/>
            </a:spcAft>
            <a:buNone/>
          </a:pPr>
          <a:r>
            <a:rPr lang="en-US" sz="2100" kern="1200" dirty="0"/>
            <a:t>Make Changes</a:t>
          </a:r>
        </a:p>
      </dsp:txBody>
      <dsp:txXfrm rot="-10800000">
        <a:off x="0" y="1514866"/>
        <a:ext cx="1725128" cy="993125"/>
      </dsp:txXfrm>
    </dsp:sp>
    <dsp:sp modelId="{C65B045A-A250-634D-85F0-4FD6AF314E98}">
      <dsp:nvSpPr>
        <dsp:cNvPr id="0" name=""/>
        <dsp:cNvSpPr/>
      </dsp:nvSpPr>
      <dsp:spPr>
        <a:xfrm>
          <a:off x="1725128" y="1514866"/>
          <a:ext cx="5175384" cy="9931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981" tIns="203200" rIns="104981" bIns="203200" numCol="1" spcCol="1270" anchor="ctr" anchorCtr="0">
          <a:noAutofit/>
        </a:bodyPr>
        <a:lstStyle/>
        <a:p>
          <a:pPr marL="0" lvl="0" indent="0" algn="l" defTabSz="711200">
            <a:lnSpc>
              <a:spcPct val="90000"/>
            </a:lnSpc>
            <a:spcBef>
              <a:spcPct val="0"/>
            </a:spcBef>
            <a:spcAft>
              <a:spcPct val="35000"/>
            </a:spcAft>
            <a:buNone/>
          </a:pPr>
          <a:r>
            <a:rPr lang="en-US" sz="1600" kern="1200" dirty="0"/>
            <a:t>git add</a:t>
          </a:r>
          <a:br>
            <a:rPr lang="en-US" sz="1600" kern="1200" dirty="0"/>
          </a:br>
          <a:r>
            <a:rPr lang="en-US" sz="1600" kern="1200" dirty="0"/>
            <a:t>git commit</a:t>
          </a:r>
          <a:br>
            <a:rPr lang="en-US" sz="1600" kern="1200" dirty="0"/>
          </a:br>
          <a:r>
            <a:rPr lang="en-US" sz="1600" kern="1200" dirty="0"/>
            <a:t>git status</a:t>
          </a:r>
        </a:p>
      </dsp:txBody>
      <dsp:txXfrm>
        <a:off x="1725128" y="1514866"/>
        <a:ext cx="5175384" cy="993125"/>
      </dsp:txXfrm>
    </dsp:sp>
    <dsp:sp modelId="{61B93E0C-738B-8B45-A6D1-97C0879A3284}">
      <dsp:nvSpPr>
        <dsp:cNvPr id="0" name=""/>
        <dsp:cNvSpPr/>
      </dsp:nvSpPr>
      <dsp:spPr>
        <a:xfrm rot="10800000">
          <a:off x="0" y="1882"/>
          <a:ext cx="1725128" cy="1527885"/>
        </a:xfrm>
        <a:prstGeom prst="upArrowCallout">
          <a:avLst>
            <a:gd name="adj1" fmla="val 5000"/>
            <a:gd name="adj2" fmla="val 10000"/>
            <a:gd name="adj3" fmla="val 15000"/>
            <a:gd name="adj4" fmla="val 64977"/>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91" tIns="149352" rIns="122691" bIns="149352" numCol="1" spcCol="1270" anchor="ctr" anchorCtr="0">
          <a:noAutofit/>
        </a:bodyPr>
        <a:lstStyle/>
        <a:p>
          <a:pPr marL="0" lvl="0" indent="0" algn="ctr" defTabSz="933450">
            <a:lnSpc>
              <a:spcPct val="90000"/>
            </a:lnSpc>
            <a:spcBef>
              <a:spcPct val="0"/>
            </a:spcBef>
            <a:spcAft>
              <a:spcPct val="35000"/>
            </a:spcAft>
            <a:buNone/>
          </a:pPr>
          <a:r>
            <a:rPr lang="en-US" sz="2100" kern="1200" dirty="0"/>
            <a:t>Create Repositories</a:t>
          </a:r>
        </a:p>
      </dsp:txBody>
      <dsp:txXfrm rot="-10800000">
        <a:off x="0" y="1882"/>
        <a:ext cx="1725128" cy="993125"/>
      </dsp:txXfrm>
    </dsp:sp>
    <dsp:sp modelId="{05989F6C-8319-AE48-B2DB-285CA3026D46}">
      <dsp:nvSpPr>
        <dsp:cNvPr id="0" name=""/>
        <dsp:cNvSpPr/>
      </dsp:nvSpPr>
      <dsp:spPr>
        <a:xfrm>
          <a:off x="1725128" y="1882"/>
          <a:ext cx="5175384" cy="993125"/>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4981" tIns="266700" rIns="104981" bIns="266700" numCol="1" spcCol="1270" anchor="ctr" anchorCtr="0">
          <a:noAutofit/>
        </a:bodyPr>
        <a:lstStyle/>
        <a:p>
          <a:pPr marL="0" lvl="0" indent="0" algn="l" defTabSz="933450">
            <a:lnSpc>
              <a:spcPct val="90000"/>
            </a:lnSpc>
            <a:spcBef>
              <a:spcPct val="0"/>
            </a:spcBef>
            <a:spcAft>
              <a:spcPct val="35000"/>
            </a:spcAft>
            <a:buNone/>
          </a:pPr>
          <a:r>
            <a:rPr lang="en-US" sz="2100" kern="1200" dirty="0"/>
            <a:t>git </a:t>
          </a:r>
          <a:r>
            <a:rPr lang="en-US" sz="2100" kern="1200" dirty="0" err="1"/>
            <a:t>init</a:t>
          </a:r>
          <a:endParaRPr lang="en-US" sz="2100" kern="1200" dirty="0"/>
        </a:p>
      </dsp:txBody>
      <dsp:txXfrm>
        <a:off x="1725128" y="1882"/>
        <a:ext cx="5175384" cy="9931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458E4A-8976-A849-97C2-7C03D5684C75}">
      <dsp:nvSpPr>
        <dsp:cNvPr id="0" name=""/>
        <dsp:cNvSpPr/>
      </dsp:nvSpPr>
      <dsp:spPr>
        <a:xfrm>
          <a:off x="0" y="39132"/>
          <a:ext cx="6651253" cy="9945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HK" sz="2500" b="1" i="0" kern="1200" dirty="0"/>
            <a:t>git stash -</a:t>
          </a:r>
          <a:r>
            <a:rPr lang="en-HK" sz="2500" b="1" kern="1200" dirty="0"/>
            <a:t> </a:t>
          </a:r>
          <a:r>
            <a:rPr lang="en-HK" sz="2500" b="0" i="0" kern="1200" dirty="0"/>
            <a:t>which makes a temporary, local save of your code</a:t>
          </a:r>
          <a:endParaRPr lang="en-US" sz="2500" kern="1200" dirty="0"/>
        </a:p>
      </dsp:txBody>
      <dsp:txXfrm>
        <a:off x="48547" y="87679"/>
        <a:ext cx="6554159" cy="897406"/>
      </dsp:txXfrm>
    </dsp:sp>
    <dsp:sp modelId="{8E05FB47-43FF-2B47-B2A4-02F5E58BA1A0}">
      <dsp:nvSpPr>
        <dsp:cNvPr id="0" name=""/>
        <dsp:cNvSpPr/>
      </dsp:nvSpPr>
      <dsp:spPr>
        <a:xfrm>
          <a:off x="0" y="1105632"/>
          <a:ext cx="6651253" cy="994500"/>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HK" sz="2500" b="0" i="0" kern="1200"/>
            <a:t>git reset</a:t>
          </a:r>
          <a:r>
            <a:rPr lang="en-HK" sz="2500" kern="1200"/>
            <a:t> - </a:t>
          </a:r>
          <a:r>
            <a:rPr lang="en-HK" sz="2500" b="0" i="0" kern="1200"/>
            <a:t>which lets you tidy up your code before doing a commit</a:t>
          </a:r>
          <a:endParaRPr lang="en-US" sz="2500" kern="1200"/>
        </a:p>
      </dsp:txBody>
      <dsp:txXfrm>
        <a:off x="48547" y="1154179"/>
        <a:ext cx="6554159" cy="897406"/>
      </dsp:txXfrm>
    </dsp:sp>
    <dsp:sp modelId="{2075392A-40E7-4A42-90B1-4A4A2A895CE1}">
      <dsp:nvSpPr>
        <dsp:cNvPr id="0" name=""/>
        <dsp:cNvSpPr/>
      </dsp:nvSpPr>
      <dsp:spPr>
        <a:xfrm>
          <a:off x="0" y="2172132"/>
          <a:ext cx="6651253" cy="994500"/>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HK" sz="2500" b="0" i="0" kern="1200" dirty="0"/>
            <a:t>git bisect - a function that allows you to hunt out bad commits</a:t>
          </a:r>
          <a:endParaRPr lang="en-US" sz="2500" kern="1200" dirty="0"/>
        </a:p>
      </dsp:txBody>
      <dsp:txXfrm>
        <a:off x="48547" y="2220679"/>
        <a:ext cx="6554159" cy="897406"/>
      </dsp:txXfrm>
    </dsp:sp>
    <dsp:sp modelId="{3FD8BD0A-F94E-6B4C-A6CB-D2E3F2ADC4EB}">
      <dsp:nvSpPr>
        <dsp:cNvPr id="0" name=""/>
        <dsp:cNvSpPr/>
      </dsp:nvSpPr>
      <dsp:spPr>
        <a:xfrm>
          <a:off x="0" y="3238632"/>
          <a:ext cx="6651253" cy="994500"/>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HK" sz="2500" b="0" i="0" kern="1200"/>
            <a:t>git squash - which allows you to combine your commits</a:t>
          </a:r>
          <a:endParaRPr lang="en-US" sz="2500" kern="1200"/>
        </a:p>
      </dsp:txBody>
      <dsp:txXfrm>
        <a:off x="48547" y="3287179"/>
        <a:ext cx="6554159" cy="897406"/>
      </dsp:txXfrm>
    </dsp:sp>
    <dsp:sp modelId="{3EB94CF1-5368-2942-85EC-945B985074FB}">
      <dsp:nvSpPr>
        <dsp:cNvPr id="0" name=""/>
        <dsp:cNvSpPr/>
      </dsp:nvSpPr>
      <dsp:spPr>
        <a:xfrm>
          <a:off x="0" y="4305132"/>
          <a:ext cx="6651253" cy="9945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HK" sz="2500" b="0" i="0" kern="1200"/>
            <a:t>git rebase - which allows for applying changes from one branch onto another</a:t>
          </a:r>
          <a:endParaRPr lang="en-US" sz="2500" kern="1200"/>
        </a:p>
      </dsp:txBody>
      <dsp:txXfrm>
        <a:off x="48547" y="4353679"/>
        <a:ext cx="6554159" cy="89740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1F40F6-4F9A-C74F-B0B3-BFD918AD9C93}" type="datetimeFigureOut">
              <a:rPr lang="en-US" smtClean="0"/>
              <a:t>5/26/23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6D874F-10DC-B74D-B66E-6FA813A48BB8}" type="slidenum">
              <a:rPr lang="en-US" smtClean="0"/>
              <a:t>‹#›</a:t>
            </a:fld>
            <a:endParaRPr lang="en-US"/>
          </a:p>
        </p:txBody>
      </p:sp>
    </p:spTree>
    <p:extLst>
      <p:ext uri="{BB962C8B-B14F-4D97-AF65-F5344CB8AC3E}">
        <p14:creationId xmlns:p14="http://schemas.microsoft.com/office/powerpoint/2010/main" val="3298489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9ACF82-C402-324B-9199-B102A1DC4D4B}" type="slidenum">
              <a:rPr lang="en-US" smtClean="0"/>
              <a:t>1</a:t>
            </a:fld>
            <a:endParaRPr lang="en-US"/>
          </a:p>
        </p:txBody>
      </p:sp>
    </p:spTree>
    <p:extLst>
      <p:ext uri="{BB962C8B-B14F-4D97-AF65-F5344CB8AC3E}">
        <p14:creationId xmlns:p14="http://schemas.microsoft.com/office/powerpoint/2010/main" val="427310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9ACF82-C402-324B-9199-B102A1DC4D4B}" type="slidenum">
              <a:rPr lang="en-US" smtClean="0"/>
              <a:t>16</a:t>
            </a:fld>
            <a:endParaRPr lang="en-US"/>
          </a:p>
        </p:txBody>
      </p:sp>
    </p:spTree>
    <p:extLst>
      <p:ext uri="{BB962C8B-B14F-4D97-AF65-F5344CB8AC3E}">
        <p14:creationId xmlns:p14="http://schemas.microsoft.com/office/powerpoint/2010/main" val="262768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68424-5792-9D9D-EC78-DAF904C1C74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BD50450-0A5A-92EB-1327-B50EC541371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2674D080-3FC9-C85D-D26A-38BF9B24B58B}"/>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50B671B7-4F4C-2CC3-7EA7-C1426E90D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B63B31-ACA2-571B-014B-2BB23B97D675}"/>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3887343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E3614-AAFD-9939-D5D4-902CFA69148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A229BB6-7627-298A-6CCB-F68FD2E0DFB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55CFBED-54BF-591F-82B0-FED7C1EAC167}"/>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209EFB3A-9224-5114-55CA-F2F94DDCDB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07CCE-5917-88BC-D2F0-368212CF71DC}"/>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28156187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1C9A27-8FFE-1245-C557-3164CE3D5DA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4D7669-8EF7-BBD0-4810-8F45445BFEA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F626861-3FF1-FBE4-085D-05F269B5B1AB}"/>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4C301939-79CD-C4EA-DD52-36D736F235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7EF64D-8A6A-417D-4383-46CF4A0CED87}"/>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3040526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C024-D276-DEA5-C4C6-D2E64C4F3B4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324C8349-5E9E-7113-1A20-5C5DF80245D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41D0353-343F-DC41-60FC-B88E381F9F99}"/>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6D728B5C-6032-1174-68C7-190494EF6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8F5A25-C493-01DB-DE56-6F56F218B691}"/>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14701215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99523-FED9-BD8C-2CBE-244C51BD5B2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A53136A3-294A-799B-0557-CCE87747FB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4F8AD0A2-B83D-DDB7-2F81-FD5E8278A2F3}"/>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40C609F7-FC6E-A132-30D5-A72AB5916F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3215C-8B36-E6EF-0772-6BD309E9E8FC}"/>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723842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E6075-14EB-005F-C77B-C24A2F679A8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B9AD80D-EF63-FA90-E122-32D87B113D2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E2A93E41-4F41-36EF-07D6-4630851803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9D70585-934D-AD6A-DF3A-971C20609D0A}"/>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6" name="Footer Placeholder 5">
            <a:extLst>
              <a:ext uri="{FF2B5EF4-FFF2-40B4-BE49-F238E27FC236}">
                <a16:creationId xmlns:a16="http://schemas.microsoft.com/office/drawing/2014/main" id="{5DE53391-DCE0-5F2D-1398-6ADBAF771D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3D4C11-4231-6ED3-A062-BA1F442711C9}"/>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2044545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097F6-A8AB-C3EB-CC06-2C3610F2D9C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CED944D-309D-9654-D738-31D17084FC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E97BE96-CDFB-63C8-38C5-AE828503A9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D947C6E-71F7-CC18-B0D3-EE061EFAF6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3C4886B-CAC1-1DD1-5EE2-C05A4E39079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603EF484-2098-BC34-27DC-94243CA7F7DA}"/>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8" name="Footer Placeholder 7">
            <a:extLst>
              <a:ext uri="{FF2B5EF4-FFF2-40B4-BE49-F238E27FC236}">
                <a16:creationId xmlns:a16="http://schemas.microsoft.com/office/drawing/2014/main" id="{7E746D9D-05E5-BB44-CABB-0F67686D8B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2E1370-B0EC-CC1B-B5C1-96560E875DF0}"/>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869747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8F938-4071-FC72-79DA-8854A7CC1AB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3696E8B-21C0-4F60-8057-16E7FBC75F0E}"/>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4" name="Footer Placeholder 3">
            <a:extLst>
              <a:ext uri="{FF2B5EF4-FFF2-40B4-BE49-F238E27FC236}">
                <a16:creationId xmlns:a16="http://schemas.microsoft.com/office/drawing/2014/main" id="{4285E733-924B-20CD-E09D-F60B62E6D0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1743570-C26D-6380-7A1F-6A32E52241E4}"/>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273035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B1A09D-87B7-D8E3-C675-C4D8184C7F21}"/>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3" name="Footer Placeholder 2">
            <a:extLst>
              <a:ext uri="{FF2B5EF4-FFF2-40B4-BE49-F238E27FC236}">
                <a16:creationId xmlns:a16="http://schemas.microsoft.com/office/drawing/2014/main" id="{C28588E8-E129-AF9C-0BD8-7DF313A3E2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F50B46-C6E5-BB34-3C69-E7E977C8F10B}"/>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8396574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D157-CB07-45A3-0731-C10FC697574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C7C4070-7A2C-1DCC-1E66-C67C0227BF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C5BEE-AB8F-1A5A-6ED1-FE5A9DC9F9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96DD85C-2188-3C3D-A161-0335323E498F}"/>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6" name="Footer Placeholder 5">
            <a:extLst>
              <a:ext uri="{FF2B5EF4-FFF2-40B4-BE49-F238E27FC236}">
                <a16:creationId xmlns:a16="http://schemas.microsoft.com/office/drawing/2014/main" id="{308B8A30-4596-24AD-8E4D-5410083A1C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2FD848-1C4A-8953-6FAC-C8D237A870B3}"/>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48224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FAB1F-B6E1-238B-EEE1-76D8A9AA86E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5189E5E-E53D-620F-81BD-A887A8C8D43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A89A79-AEE0-4DED-24A0-BFDCC8ED6D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3A50B8D-43D2-E812-6CCE-CD65539FB5D6}"/>
              </a:ext>
            </a:extLst>
          </p:cNvPr>
          <p:cNvSpPr>
            <a:spLocks noGrp="1"/>
          </p:cNvSpPr>
          <p:nvPr>
            <p:ph type="dt" sz="half" idx="10"/>
          </p:nvPr>
        </p:nvSpPr>
        <p:spPr/>
        <p:txBody>
          <a:bodyPr/>
          <a:lstStyle/>
          <a:p>
            <a:fld id="{C92629B6-0D45-9D48-AB31-E444649A7713}" type="datetimeFigureOut">
              <a:rPr lang="en-US" smtClean="0"/>
              <a:t>5/26/23</a:t>
            </a:fld>
            <a:endParaRPr lang="en-US"/>
          </a:p>
        </p:txBody>
      </p:sp>
      <p:sp>
        <p:nvSpPr>
          <p:cNvPr id="6" name="Footer Placeholder 5">
            <a:extLst>
              <a:ext uri="{FF2B5EF4-FFF2-40B4-BE49-F238E27FC236}">
                <a16:creationId xmlns:a16="http://schemas.microsoft.com/office/drawing/2014/main" id="{E7093977-8A47-E6EA-2C47-FACA00735F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C7EA50-A9B4-DB65-0AC6-9387C699E013}"/>
              </a:ext>
            </a:extLst>
          </p:cNvPr>
          <p:cNvSpPr>
            <a:spLocks noGrp="1"/>
          </p:cNvSpPr>
          <p:nvPr>
            <p:ph type="sldNum" sz="quarter" idx="12"/>
          </p:nvPr>
        </p:nvSpPr>
        <p:spPr/>
        <p:txBody>
          <a:bodyPr/>
          <a:lstStyle/>
          <a:p>
            <a:fld id="{746BA56F-A950-2F48-BFB1-1C3153F58550}" type="slidenum">
              <a:rPr lang="en-US" smtClean="0"/>
              <a:t>‹#›</a:t>
            </a:fld>
            <a:endParaRPr lang="en-US"/>
          </a:p>
        </p:txBody>
      </p:sp>
    </p:spTree>
    <p:extLst>
      <p:ext uri="{BB962C8B-B14F-4D97-AF65-F5344CB8AC3E}">
        <p14:creationId xmlns:p14="http://schemas.microsoft.com/office/powerpoint/2010/main" val="1165396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8F3007-292C-5246-65D7-699DA08BE2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CF84AF4-C9DF-F643-D700-052D8D15AB4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98C0881-C218-1F0B-B2D4-EFEC1F3B06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2629B6-0D45-9D48-AB31-E444649A7713}" type="datetimeFigureOut">
              <a:rPr lang="en-US" smtClean="0"/>
              <a:t>5/26/23</a:t>
            </a:fld>
            <a:endParaRPr lang="en-US"/>
          </a:p>
        </p:txBody>
      </p:sp>
      <p:sp>
        <p:nvSpPr>
          <p:cNvPr id="5" name="Footer Placeholder 4">
            <a:extLst>
              <a:ext uri="{FF2B5EF4-FFF2-40B4-BE49-F238E27FC236}">
                <a16:creationId xmlns:a16="http://schemas.microsoft.com/office/drawing/2014/main" id="{FC364CA2-AB86-5CCF-7E36-48FC7BFAD6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31A80-4921-02EC-11DC-3B57D14729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BA56F-A950-2F48-BFB1-1C3153F58550}" type="slidenum">
              <a:rPr lang="en-US" smtClean="0"/>
              <a:t>‹#›</a:t>
            </a:fld>
            <a:endParaRPr lang="en-US"/>
          </a:p>
        </p:txBody>
      </p:sp>
    </p:spTree>
    <p:extLst>
      <p:ext uri="{BB962C8B-B14F-4D97-AF65-F5344CB8AC3E}">
        <p14:creationId xmlns:p14="http://schemas.microsoft.com/office/powerpoint/2010/main" val="1507253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gif"/><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8.gif"/><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github.com/mayankchugh1977" TargetMode="External"/><Relationship Id="rId11" Type="http://schemas.openxmlformats.org/officeDocument/2006/relationships/image" Target="../media/image7.png"/><Relationship Id="rId5" Type="http://schemas.openxmlformats.org/officeDocument/2006/relationships/hyperlink" Target="http://www.linkedin.com/in/mchugh44"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4" Type="http://schemas.openxmlformats.org/officeDocument/2006/relationships/image" Target="../media/image47.emf"/></Relationships>
</file>

<file path=ppt/slides/_rels/slide1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jpe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E8F3864-636B-7298-1D86-47673991646F}"/>
              </a:ext>
            </a:extLst>
          </p:cNvPr>
          <p:cNvSpPr>
            <a:spLocks noGrp="1"/>
          </p:cNvSpPr>
          <p:nvPr>
            <p:ph type="title"/>
          </p:nvPr>
        </p:nvSpPr>
        <p:spPr>
          <a:xfrm>
            <a:off x="6301033" y="-1642692"/>
            <a:ext cx="1776207" cy="78445"/>
          </a:xfrm>
        </p:spPr>
        <p:txBody>
          <a:bodyPr>
            <a:normAutofit fontScale="90000"/>
          </a:bodyPr>
          <a:lstStyle/>
          <a:p>
            <a:r>
              <a:rPr lang="en-US" sz="1000" dirty="0"/>
              <a:t>	</a:t>
            </a:r>
          </a:p>
        </p:txBody>
      </p:sp>
      <p:sp>
        <p:nvSpPr>
          <p:cNvPr id="14" name="Content Placeholder 13">
            <a:extLst>
              <a:ext uri="{FF2B5EF4-FFF2-40B4-BE49-F238E27FC236}">
                <a16:creationId xmlns:a16="http://schemas.microsoft.com/office/drawing/2014/main" id="{099D79B5-B3AD-DED8-CB4A-E99D947E24E5}"/>
              </a:ext>
            </a:extLst>
          </p:cNvPr>
          <p:cNvSpPr>
            <a:spLocks noGrp="1"/>
          </p:cNvSpPr>
          <p:nvPr>
            <p:ph sz="half" idx="1"/>
          </p:nvPr>
        </p:nvSpPr>
        <p:spPr>
          <a:xfrm>
            <a:off x="0" y="1113235"/>
            <a:ext cx="6019800" cy="934655"/>
          </a:xfrm>
        </p:spPr>
        <p:txBody>
          <a:bodyPr>
            <a:noAutofit/>
          </a:bodyPr>
          <a:lstStyle/>
          <a:p>
            <a:pPr marL="0" indent="0" algn="just">
              <a:buNone/>
            </a:pPr>
            <a:r>
              <a:rPr lang="en-HK" sz="1050" i="1"/>
              <a:t>Hands-on solution-driven IT professional with 20+ years of extensive experience as a consultant, solution architect, Security Designs, project manager, team lead, and senior engineer for multiple software development projects. Focus on pre-sales, product scoping &amp; pricing, solution development, project management, release management, network engineering, and systems administration. Energetic and recognized for having excellent communication and problem-solving skills spanning multiple technical towers and global enterprises.</a:t>
            </a:r>
            <a:r>
              <a:rPr lang="en-HK" sz="1050"/>
              <a:t> </a:t>
            </a:r>
            <a:endParaRPr lang="en-US" sz="1050"/>
          </a:p>
          <a:p>
            <a:endParaRPr lang="en-US" sz="1050" dirty="0"/>
          </a:p>
        </p:txBody>
      </p:sp>
      <p:pic>
        <p:nvPicPr>
          <p:cNvPr id="16" name="Picture 15" descr="A person wearing glasses&#10;&#10;Description automatically generated with medium confidence">
            <a:extLst>
              <a:ext uri="{FF2B5EF4-FFF2-40B4-BE49-F238E27FC236}">
                <a16:creationId xmlns:a16="http://schemas.microsoft.com/office/drawing/2014/main" id="{B303859D-9B12-1727-D3C4-DA3F521EADCF}"/>
              </a:ext>
            </a:extLst>
          </p:cNvPr>
          <p:cNvPicPr>
            <a:picLocks noChangeAspect="1"/>
          </p:cNvPicPr>
          <p:nvPr/>
        </p:nvPicPr>
        <p:blipFill rotWithShape="1">
          <a:blip r:embed="rId3"/>
          <a:srcRect t="750" b="24250"/>
          <a:stretch/>
        </p:blipFill>
        <p:spPr>
          <a:xfrm>
            <a:off x="129556" y="28148"/>
            <a:ext cx="824913" cy="69801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effectLst>
            <a:outerShdw blurRad="50800" dist="38100" dir="2700000" algn="tl" rotWithShape="0">
              <a:prstClr val="black">
                <a:alpha val="28651"/>
              </a:prstClr>
            </a:outerShdw>
          </a:effectLst>
          <a:scene3d>
            <a:camera prst="orthographicFront"/>
            <a:lightRig rig="contrasting" dir="t">
              <a:rot lat="0" lon="0" rev="3000000"/>
            </a:lightRig>
          </a:scene3d>
          <a:sp3d contourW="7620">
            <a:bevelT w="95250" h="31750"/>
            <a:contourClr>
              <a:srgbClr val="333333"/>
            </a:contourClr>
          </a:sp3d>
        </p:spPr>
      </p:pic>
      <p:sp>
        <p:nvSpPr>
          <p:cNvPr id="17" name="Title 1">
            <a:extLst>
              <a:ext uri="{FF2B5EF4-FFF2-40B4-BE49-F238E27FC236}">
                <a16:creationId xmlns:a16="http://schemas.microsoft.com/office/drawing/2014/main" id="{0EDDE0B2-0A35-CBB8-4649-194CD444C23B}"/>
              </a:ext>
            </a:extLst>
          </p:cNvPr>
          <p:cNvSpPr txBox="1">
            <a:spLocks/>
          </p:cNvSpPr>
          <p:nvPr/>
        </p:nvSpPr>
        <p:spPr>
          <a:xfrm>
            <a:off x="949346" y="58999"/>
            <a:ext cx="2596088" cy="3946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Mayank </a:t>
            </a:r>
            <a:r>
              <a:rPr lang="en-US" sz="2400" dirty="0" err="1"/>
              <a:t>Chugh</a:t>
            </a:r>
            <a:endParaRPr lang="en-US" sz="2400" dirty="0"/>
          </a:p>
        </p:txBody>
      </p:sp>
      <p:sp>
        <p:nvSpPr>
          <p:cNvPr id="19" name="Subtitle 2">
            <a:extLst>
              <a:ext uri="{FF2B5EF4-FFF2-40B4-BE49-F238E27FC236}">
                <a16:creationId xmlns:a16="http://schemas.microsoft.com/office/drawing/2014/main" id="{DDBFB714-22D3-A7A0-B51C-BBCBFA60F424}"/>
              </a:ext>
            </a:extLst>
          </p:cNvPr>
          <p:cNvSpPr txBox="1">
            <a:spLocks/>
          </p:cNvSpPr>
          <p:nvPr/>
        </p:nvSpPr>
        <p:spPr>
          <a:xfrm>
            <a:off x="972399" y="383276"/>
            <a:ext cx="2833275" cy="271822"/>
          </a:xfrm>
          <a:prstGeom prst="rect">
            <a:avLst/>
          </a:prstGeom>
        </p:spPr>
        <p:txBody>
          <a:bodyPr vert="horz" lIns="91440" tIns="45720" rIns="91440" bIns="45720" rtlCol="0" anchor="t">
            <a:noAutofit/>
          </a:bodyPr>
          <a:lstStyle>
            <a:lvl1pPr marL="0" indent="0" algn="ctr" defTabSz="914400" rtl="0" eaLnBrk="1" latinLnBrk="0" hangingPunct="1">
              <a:lnSpc>
                <a:spcPct val="110000"/>
              </a:lnSpc>
              <a:spcBef>
                <a:spcPts val="1000"/>
              </a:spcBef>
              <a:buClr>
                <a:schemeClr val="accent5"/>
              </a:buClr>
              <a:buFont typeface="Avenir Next LT Pro" panose="020B05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50" dirty="0"/>
              <a:t>Senior Manager - Cloud Architect</a:t>
            </a:r>
          </a:p>
        </p:txBody>
      </p:sp>
      <p:sp>
        <p:nvSpPr>
          <p:cNvPr id="24" name="Content Placeholder 13">
            <a:extLst>
              <a:ext uri="{FF2B5EF4-FFF2-40B4-BE49-F238E27FC236}">
                <a16:creationId xmlns:a16="http://schemas.microsoft.com/office/drawing/2014/main" id="{794030AC-E56D-783A-DA24-C00CEE8EAFED}"/>
              </a:ext>
            </a:extLst>
          </p:cNvPr>
          <p:cNvSpPr txBox="1">
            <a:spLocks/>
          </p:cNvSpPr>
          <p:nvPr/>
        </p:nvSpPr>
        <p:spPr>
          <a:xfrm>
            <a:off x="32113" y="790957"/>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Summary</a:t>
            </a:r>
          </a:p>
        </p:txBody>
      </p:sp>
      <p:sp>
        <p:nvSpPr>
          <p:cNvPr id="25" name="Content Placeholder 13">
            <a:extLst>
              <a:ext uri="{FF2B5EF4-FFF2-40B4-BE49-F238E27FC236}">
                <a16:creationId xmlns:a16="http://schemas.microsoft.com/office/drawing/2014/main" id="{5E86A172-CC2C-521C-6BE6-A566CE1EB0B6}"/>
              </a:ext>
            </a:extLst>
          </p:cNvPr>
          <p:cNvSpPr txBox="1">
            <a:spLocks/>
          </p:cNvSpPr>
          <p:nvPr/>
        </p:nvSpPr>
        <p:spPr>
          <a:xfrm>
            <a:off x="-12623" y="3429000"/>
            <a:ext cx="6019800" cy="980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0"/>
              </a:spcBef>
              <a:buNone/>
            </a:pPr>
            <a:r>
              <a:rPr lang="en-HK" sz="1050" b="1" dirty="0"/>
              <a:t>Cloud Services: </a:t>
            </a:r>
            <a:r>
              <a:rPr lang="en-HK" sz="1050" dirty="0"/>
              <a:t>AWS</a:t>
            </a:r>
            <a:r>
              <a:rPr lang="en-US" sz="1050" dirty="0"/>
              <a:t>; </a:t>
            </a:r>
            <a:r>
              <a:rPr lang="en-HK" sz="1050" b="1" dirty="0"/>
              <a:t>DevOps:</a:t>
            </a:r>
            <a:r>
              <a:rPr lang="en-HK" sz="1050" dirty="0"/>
              <a:t> GIT, Jenkins pipeline, AWS CI/CD pipeline, Ansible, Containers, K8S, Terraform; </a:t>
            </a:r>
            <a:r>
              <a:rPr lang="en-HK" sz="1050" b="1" dirty="0"/>
              <a:t>Languages</a:t>
            </a:r>
            <a:r>
              <a:rPr lang="en-HK" sz="1050" dirty="0"/>
              <a:t>: Java / J2EE, EJB, Spring Boot, JavaScript, Struts 1.x MVC, Python;</a:t>
            </a:r>
            <a:r>
              <a:rPr lang="en-US" sz="1050" dirty="0"/>
              <a:t> </a:t>
            </a:r>
            <a:r>
              <a:rPr lang="en-HK" sz="1050" b="1" dirty="0"/>
              <a:t>Databases</a:t>
            </a:r>
            <a:r>
              <a:rPr lang="en-HK" sz="1050" dirty="0"/>
              <a:t>: Oracle, </a:t>
            </a:r>
            <a:r>
              <a:rPr lang="en-HK" sz="1050" dirty="0" err="1"/>
              <a:t>MySql</a:t>
            </a:r>
            <a:r>
              <a:rPr lang="en-HK" sz="1050" dirty="0"/>
              <a:t>; </a:t>
            </a:r>
            <a:r>
              <a:rPr lang="en-HK" sz="1050" b="1" dirty="0"/>
              <a:t>Reporting tools</a:t>
            </a:r>
            <a:r>
              <a:rPr lang="en-HK" sz="1050" dirty="0"/>
              <a:t>: iReport, Jasper Report; </a:t>
            </a:r>
            <a:r>
              <a:rPr lang="en-HK" sz="1050" b="1" dirty="0"/>
              <a:t>Version Control: </a:t>
            </a:r>
            <a:r>
              <a:rPr lang="en-HK" sz="1050" dirty="0"/>
              <a:t>GIT, SVN, VSS; </a:t>
            </a:r>
            <a:r>
              <a:rPr lang="en-HK" sz="1050" b="1" dirty="0"/>
              <a:t>Web Services</a:t>
            </a:r>
            <a:r>
              <a:rPr lang="en-HK" sz="1050" dirty="0"/>
              <a:t>: SOAP, Rest API Development; </a:t>
            </a:r>
            <a:r>
              <a:rPr lang="en-HK" sz="1050" b="1" dirty="0"/>
              <a:t>Management Tool</a:t>
            </a:r>
            <a:r>
              <a:rPr lang="en-HK" sz="1050" dirty="0"/>
              <a:t>: JIRA, Confluence; Maximo, Bugzilla;</a:t>
            </a:r>
            <a:r>
              <a:rPr lang="en-US" sz="1050" dirty="0"/>
              <a:t> </a:t>
            </a:r>
            <a:r>
              <a:rPr lang="en-HK" sz="1050" b="1" dirty="0"/>
              <a:t>Machine Learning: </a:t>
            </a:r>
            <a:r>
              <a:rPr lang="en-HK" sz="1050" dirty="0"/>
              <a:t>Supervised Learning – Linear/Logistic Regression, Decision Tree, Random Forrest Tree; </a:t>
            </a:r>
            <a:r>
              <a:rPr lang="en-HK" sz="1050" b="1" dirty="0"/>
              <a:t>Operating Systems:</a:t>
            </a:r>
            <a:r>
              <a:rPr lang="en-HK" sz="1050" dirty="0"/>
              <a:t> Windows (XP, 10), </a:t>
            </a:r>
            <a:r>
              <a:rPr lang="en-HK" sz="1050" dirty="0" err="1"/>
              <a:t>Lunix</a:t>
            </a:r>
            <a:r>
              <a:rPr lang="en-HK" sz="1050" dirty="0"/>
              <a:t> and Ubuntu; </a:t>
            </a:r>
            <a:r>
              <a:rPr lang="en-HK" sz="1050" b="1" dirty="0"/>
              <a:t>Methodologies</a:t>
            </a:r>
            <a:r>
              <a:rPr lang="en-HK" sz="1050" dirty="0"/>
              <a:t>: Agile, Waterfall Model </a:t>
            </a:r>
            <a:endParaRPr lang="en-US" sz="1050" dirty="0"/>
          </a:p>
        </p:txBody>
      </p:sp>
      <p:sp>
        <p:nvSpPr>
          <p:cNvPr id="26" name="Content Placeholder 13">
            <a:extLst>
              <a:ext uri="{FF2B5EF4-FFF2-40B4-BE49-F238E27FC236}">
                <a16:creationId xmlns:a16="http://schemas.microsoft.com/office/drawing/2014/main" id="{FFE59981-997F-EB06-DEB0-3FEC97FFFB29}"/>
              </a:ext>
            </a:extLst>
          </p:cNvPr>
          <p:cNvSpPr txBox="1">
            <a:spLocks/>
          </p:cNvSpPr>
          <p:nvPr/>
        </p:nvSpPr>
        <p:spPr>
          <a:xfrm>
            <a:off x="32113" y="2177582"/>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a:t>Skills</a:t>
            </a:r>
            <a:endParaRPr lang="en-US" sz="1400" dirty="0"/>
          </a:p>
        </p:txBody>
      </p:sp>
      <p:sp>
        <p:nvSpPr>
          <p:cNvPr id="28" name="Content Placeholder 13">
            <a:extLst>
              <a:ext uri="{FF2B5EF4-FFF2-40B4-BE49-F238E27FC236}">
                <a16:creationId xmlns:a16="http://schemas.microsoft.com/office/drawing/2014/main" id="{57432FE2-6A71-6039-AF51-D1E1C0545104}"/>
              </a:ext>
            </a:extLst>
          </p:cNvPr>
          <p:cNvSpPr txBox="1">
            <a:spLocks/>
          </p:cNvSpPr>
          <p:nvPr/>
        </p:nvSpPr>
        <p:spPr>
          <a:xfrm>
            <a:off x="11301" y="4975886"/>
            <a:ext cx="6019800" cy="93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1000" dirty="0"/>
          </a:p>
        </p:txBody>
      </p:sp>
      <p:sp>
        <p:nvSpPr>
          <p:cNvPr id="29" name="Content Placeholder 13">
            <a:extLst>
              <a:ext uri="{FF2B5EF4-FFF2-40B4-BE49-F238E27FC236}">
                <a16:creationId xmlns:a16="http://schemas.microsoft.com/office/drawing/2014/main" id="{D0AB6DDF-EA69-1FD6-A104-9623698F31D5}"/>
              </a:ext>
            </a:extLst>
          </p:cNvPr>
          <p:cNvSpPr txBox="1">
            <a:spLocks/>
          </p:cNvSpPr>
          <p:nvPr/>
        </p:nvSpPr>
        <p:spPr>
          <a:xfrm>
            <a:off x="23084" y="4627110"/>
            <a:ext cx="5995394"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Education</a:t>
            </a:r>
            <a:endParaRPr lang="en-US" dirty="0"/>
          </a:p>
        </p:txBody>
      </p:sp>
      <p:sp>
        <p:nvSpPr>
          <p:cNvPr id="32" name="Content Placeholder 13">
            <a:extLst>
              <a:ext uri="{FF2B5EF4-FFF2-40B4-BE49-F238E27FC236}">
                <a16:creationId xmlns:a16="http://schemas.microsoft.com/office/drawing/2014/main" id="{09F9A262-89D2-2A81-68E5-BC4FD972C411}"/>
              </a:ext>
            </a:extLst>
          </p:cNvPr>
          <p:cNvSpPr txBox="1">
            <a:spLocks/>
          </p:cNvSpPr>
          <p:nvPr/>
        </p:nvSpPr>
        <p:spPr>
          <a:xfrm>
            <a:off x="6096000" y="790957"/>
            <a:ext cx="6081967"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Relevant Experience</a:t>
            </a:r>
          </a:p>
        </p:txBody>
      </p:sp>
      <p:sp>
        <p:nvSpPr>
          <p:cNvPr id="34" name="Content Placeholder 13">
            <a:extLst>
              <a:ext uri="{FF2B5EF4-FFF2-40B4-BE49-F238E27FC236}">
                <a16:creationId xmlns:a16="http://schemas.microsoft.com/office/drawing/2014/main" id="{9E78D7D8-2879-FFF1-F7CD-90C3BA904407}"/>
              </a:ext>
            </a:extLst>
          </p:cNvPr>
          <p:cNvSpPr txBox="1">
            <a:spLocks/>
          </p:cNvSpPr>
          <p:nvPr/>
        </p:nvSpPr>
        <p:spPr>
          <a:xfrm>
            <a:off x="6096000" y="1003596"/>
            <a:ext cx="6093268" cy="5830982"/>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0"/>
              </a:spcBef>
              <a:buNone/>
            </a:pPr>
            <a:r>
              <a:rPr lang="en-HK" sz="1050" dirty="0"/>
              <a:t>Client: </a:t>
            </a:r>
            <a:r>
              <a:rPr lang="en-HK" sz="1050" b="1" dirty="0"/>
              <a:t>HSBC</a:t>
            </a:r>
          </a:p>
          <a:p>
            <a:pPr marR="0" algn="just">
              <a:spcBef>
                <a:spcPts val="0"/>
              </a:spcBef>
              <a:spcAft>
                <a:spcPts val="165"/>
              </a:spcAft>
            </a:pPr>
            <a:r>
              <a:rPr lang="en-HK" sz="1000" dirty="0"/>
              <a:t>I worked on Robo Digital Advisory for iOS and Android mobile app development as Solution Architecture (API and Cloud) to gather and design project requirements by having multiple interactions, meetings, and walkthroughs with business leaders, users and architects to document Architect design, flowcharts, sequence diagrams as Software Design Document in Confluence. </a:t>
            </a:r>
            <a:endParaRPr lang="en-US" sz="1000" dirty="0"/>
          </a:p>
          <a:p>
            <a:pPr algn="just">
              <a:spcBef>
                <a:spcPts val="0"/>
              </a:spcBef>
              <a:spcAft>
                <a:spcPts val="165"/>
              </a:spcAft>
            </a:pPr>
            <a:r>
              <a:rPr lang="en-HK" sz="1000" dirty="0"/>
              <a:t>I successfully delivered Complete Cloud Applications Quantum API integration layer architecture for a new initiative for a global money project. </a:t>
            </a:r>
            <a:endParaRPr lang="en-US" sz="1000" dirty="0"/>
          </a:p>
          <a:p>
            <a:pPr algn="just">
              <a:spcBef>
                <a:spcPts val="0"/>
              </a:spcBef>
              <a:spcAft>
                <a:spcPts val="165"/>
              </a:spcAft>
            </a:pPr>
            <a:r>
              <a:rPr lang="en-HK" sz="1000" dirty="0"/>
              <a:t>Participated in Multiple Pre-sales assignments for providing Cloud Migration approach as SME for High availability, Fault-tolerant and resilience application to the client. </a:t>
            </a:r>
            <a:endParaRPr lang="en-US" sz="1000" dirty="0"/>
          </a:p>
          <a:p>
            <a:pPr algn="just">
              <a:spcBef>
                <a:spcPts val="0"/>
              </a:spcBef>
              <a:spcAft>
                <a:spcPts val="165"/>
              </a:spcAft>
            </a:pPr>
            <a:r>
              <a:rPr lang="en-HK" sz="1000" dirty="0"/>
              <a:t>As SME Looking after Lift and Shift Monolithic application migration of Java + Oracle RDS application to AWS. Also, Mentoring team in the right direction daily during scrum calls or separate sessions.</a:t>
            </a:r>
          </a:p>
          <a:p>
            <a:pPr marL="0" indent="0" algn="just">
              <a:lnSpc>
                <a:spcPct val="110000"/>
              </a:lnSpc>
              <a:spcBef>
                <a:spcPts val="0"/>
              </a:spcBef>
              <a:buNone/>
            </a:pPr>
            <a:r>
              <a:rPr lang="en-HK" sz="1050" dirty="0"/>
              <a:t>Client: </a:t>
            </a:r>
            <a:r>
              <a:rPr lang="en-HK" sz="1050" b="1" dirty="0"/>
              <a:t>CHANEL</a:t>
            </a:r>
          </a:p>
          <a:p>
            <a:pPr algn="just">
              <a:spcBef>
                <a:spcPts val="0"/>
              </a:spcBef>
              <a:spcAft>
                <a:spcPts val="165"/>
              </a:spcAft>
            </a:pPr>
            <a:r>
              <a:rPr lang="en-HK" sz="1000" dirty="0"/>
              <a:t>Participated in Pre-sales activity for providing High availability, Fault tolerant and resilience application to the client. </a:t>
            </a:r>
          </a:p>
          <a:p>
            <a:pPr algn="just">
              <a:spcBef>
                <a:spcPts val="0"/>
              </a:spcBef>
              <a:spcAft>
                <a:spcPts val="165"/>
              </a:spcAft>
            </a:pPr>
            <a:r>
              <a:rPr lang="en-HK" sz="1000" dirty="0"/>
              <a:t>Working closely with delivery head, fellow Architects and other members for delivering complete IT solutions. Contributing as SME for application implementation and Azure cloud for accepted SLA, RPO and RTO.</a:t>
            </a:r>
            <a:endParaRPr lang="en-US" sz="1000" dirty="0"/>
          </a:p>
          <a:p>
            <a:pPr marL="0" indent="0" algn="just">
              <a:lnSpc>
                <a:spcPct val="110000"/>
              </a:lnSpc>
              <a:spcBef>
                <a:spcPts val="0"/>
              </a:spcBef>
              <a:buNone/>
            </a:pPr>
            <a:r>
              <a:rPr lang="en-HK" sz="1050" dirty="0"/>
              <a:t>Client: </a:t>
            </a:r>
            <a:r>
              <a:rPr lang="en-HK" sz="1050" b="1" dirty="0"/>
              <a:t>Cathay Pacific Cargo Terminal &amp; Asia Airfreight Terminal </a:t>
            </a:r>
          </a:p>
          <a:p>
            <a:pPr lvl="0" algn="just">
              <a:spcBef>
                <a:spcPts val="0"/>
              </a:spcBef>
            </a:pPr>
            <a:r>
              <a:rPr lang="en-HK" sz="1000" dirty="0"/>
              <a:t>Gathered project requirements (150+ of AAT and 35+ of CPSL) through interactions, meetings, and walkthroughs with potential application users and develop business requirements documents (BRD), functional requirements documents (FRD), and user mock-ups. Also, I created 55+ technical responses to Requests for Quotes (RFQs) for customers.</a:t>
            </a:r>
          </a:p>
          <a:p>
            <a:pPr lvl="0" algn="just">
              <a:spcBef>
                <a:spcPts val="0"/>
              </a:spcBef>
            </a:pPr>
            <a:r>
              <a:rPr lang="en-HK" sz="1000" dirty="0"/>
              <a:t>I Provided winning solutions as part of the pre-sales team, which included responding to RFPs and RFIs from existing and prospective clients. Recently, involved in a proposal for the migration of Monolithic to cloud study. Conducted a few POCs for the same Participated in both pre-sales and post-sales activities, including establishing statements of work, responsibility matrixes, and overseeing the technical realization of solutions by delivery teams.</a:t>
            </a:r>
          </a:p>
          <a:p>
            <a:pPr lvl="0" algn="just">
              <a:spcBef>
                <a:spcPts val="0"/>
              </a:spcBef>
            </a:pPr>
            <a:r>
              <a:rPr lang="en-HK" sz="1000" dirty="0"/>
              <a:t>Worked closely with executive sales teams to deliver quotes and full IT solutions in networking, computing, storage, and virtual cloud infrastructure. Also, Designed and developed projects: On-premise Storage move to AWS, OCR using AI Computer vision, AWS IOT using MQTT (pub/sub) for controlling Cold Box for warehouse cargo application.  </a:t>
            </a:r>
          </a:p>
          <a:p>
            <a:pPr lvl="0" algn="just">
              <a:spcBef>
                <a:spcPts val="0"/>
              </a:spcBef>
            </a:pPr>
            <a:r>
              <a:rPr lang="en-HK" sz="1000" dirty="0"/>
              <a:t>Monitor SLA and tested application performance to identify potential bottlenecks, develop solutions, and collaborate with developers on solution implementation for 5 Web, 3 Mobile applications.  Provided 2nd and 3rd level technical support and troubleshooting to internal and external clients. Team Size - 4 - on-site resources, 4 - offshore resources. </a:t>
            </a:r>
          </a:p>
          <a:p>
            <a:pPr lvl="0" algn="just">
              <a:spcBef>
                <a:spcPts val="0"/>
              </a:spcBef>
            </a:pPr>
            <a:r>
              <a:rPr lang="en-HK" sz="1000" dirty="0"/>
              <a:t>Successfully managed multimillion-dollar revenue accounts including focus on several Completed 15.5K days of works. I have managing releases during all phases of software development life cycle, from requirements analysis through system implementation for more than 2 enterprises projects. Worked closely with customers, internal staff and other stakeholders to determine planning, implementation and integration of system-oriented projects. System development of RESTful API for having interface with HKIA.</a:t>
            </a:r>
          </a:p>
        </p:txBody>
      </p:sp>
      <p:sp>
        <p:nvSpPr>
          <p:cNvPr id="36" name="Content Placeholder 13">
            <a:extLst>
              <a:ext uri="{FF2B5EF4-FFF2-40B4-BE49-F238E27FC236}">
                <a16:creationId xmlns:a16="http://schemas.microsoft.com/office/drawing/2014/main" id="{732EF027-BC1C-37CF-2DBC-9A2079473128}"/>
              </a:ext>
            </a:extLst>
          </p:cNvPr>
          <p:cNvSpPr txBox="1">
            <a:spLocks/>
          </p:cNvSpPr>
          <p:nvPr/>
        </p:nvSpPr>
        <p:spPr>
          <a:xfrm>
            <a:off x="-12623" y="2434966"/>
            <a:ext cx="6031101" cy="683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HK" sz="1050" dirty="0"/>
              <a:t>Project lifecycle management; Project manager supervision; Architecture Change Management; Migration Planning; Release management; Technical project planning; Project requirements analysis; Build technical teams; Technical documentation understanding; Solution Technical architecture (Application + Cloud); Security Designs/Patterns; Project scheduling and budgeting; Custom software development and database design; System migration/integration; Quality assurance</a:t>
            </a:r>
            <a:endParaRPr lang="en-US" sz="1050" dirty="0"/>
          </a:p>
        </p:txBody>
      </p:sp>
      <p:sp>
        <p:nvSpPr>
          <p:cNvPr id="37" name="Content Placeholder 13">
            <a:extLst>
              <a:ext uri="{FF2B5EF4-FFF2-40B4-BE49-F238E27FC236}">
                <a16:creationId xmlns:a16="http://schemas.microsoft.com/office/drawing/2014/main" id="{FD57F944-A566-422E-0E86-14518E6CBE09}"/>
              </a:ext>
            </a:extLst>
          </p:cNvPr>
          <p:cNvSpPr txBox="1">
            <a:spLocks/>
          </p:cNvSpPr>
          <p:nvPr/>
        </p:nvSpPr>
        <p:spPr>
          <a:xfrm flipV="1">
            <a:off x="32113" y="3299779"/>
            <a:ext cx="6019800" cy="54158"/>
          </a:xfrm>
          <a:prstGeom prst="rect">
            <a:avLst/>
          </a:prstGeom>
          <a:solidFill>
            <a:schemeClr val="tx1"/>
          </a:solidFill>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pic>
        <p:nvPicPr>
          <p:cNvPr id="3" name="Picture 2">
            <a:extLst>
              <a:ext uri="{FF2B5EF4-FFF2-40B4-BE49-F238E27FC236}">
                <a16:creationId xmlns:a16="http://schemas.microsoft.com/office/drawing/2014/main" id="{A1ACB5A0-3B5D-3729-80F2-26DD139C63A3}"/>
              </a:ext>
            </a:extLst>
          </p:cNvPr>
          <p:cNvPicPr>
            <a:picLocks noChangeAspect="1"/>
          </p:cNvPicPr>
          <p:nvPr/>
        </p:nvPicPr>
        <p:blipFill>
          <a:blip r:embed="rId4"/>
          <a:stretch>
            <a:fillRect/>
          </a:stretch>
        </p:blipFill>
        <p:spPr>
          <a:xfrm>
            <a:off x="11301" y="4975886"/>
            <a:ext cx="5995394" cy="1744937"/>
          </a:xfrm>
          <a:prstGeom prst="rect">
            <a:avLst/>
          </a:prstGeom>
        </p:spPr>
      </p:pic>
      <p:sp>
        <p:nvSpPr>
          <p:cNvPr id="2" name="TextBox 1">
            <a:extLst>
              <a:ext uri="{FF2B5EF4-FFF2-40B4-BE49-F238E27FC236}">
                <a16:creationId xmlns:a16="http://schemas.microsoft.com/office/drawing/2014/main" id="{DBBFBBA6-1B92-0059-D88F-00E828B64ECC}"/>
              </a:ext>
            </a:extLst>
          </p:cNvPr>
          <p:cNvSpPr txBox="1"/>
          <p:nvPr/>
        </p:nvSpPr>
        <p:spPr>
          <a:xfrm>
            <a:off x="9572077" y="0"/>
            <a:ext cx="2618691" cy="415498"/>
          </a:xfrm>
          <a:prstGeom prst="rect">
            <a:avLst/>
          </a:prstGeom>
          <a:noFill/>
        </p:spPr>
        <p:txBody>
          <a:bodyPr wrap="square">
            <a:spAutoFit/>
          </a:bodyPr>
          <a:lstStyle/>
          <a:p>
            <a:r>
              <a:rPr lang="en-HK" sz="1050" dirty="0"/>
              <a:t>LinkedIn:</a:t>
            </a:r>
            <a:r>
              <a:rPr lang="en-HK" sz="1050" u="sng" dirty="0"/>
              <a:t> </a:t>
            </a:r>
            <a:r>
              <a:rPr lang="en-HK" sz="1050" dirty="0">
                <a:hlinkClick r:id="rId5"/>
              </a:rPr>
              <a:t>www.linkedin.com/in/mchugh44</a:t>
            </a:r>
            <a:r>
              <a:rPr lang="en-HK" sz="1050" dirty="0"/>
              <a:t> </a:t>
            </a:r>
          </a:p>
          <a:p>
            <a:r>
              <a:rPr lang="en-HK" sz="1050" dirty="0"/>
              <a:t>Git: </a:t>
            </a:r>
            <a:r>
              <a:rPr lang="en-HK" sz="1050" u="sng" dirty="0">
                <a:hlinkClick r:id="rId6"/>
              </a:rPr>
              <a:t>https://github.com/mayankchugh1977</a:t>
            </a:r>
            <a:endParaRPr lang="en-HK" sz="1050" u="sng" dirty="0"/>
          </a:p>
        </p:txBody>
      </p:sp>
      <p:grpSp>
        <p:nvGrpSpPr>
          <p:cNvPr id="9" name="Group 8">
            <a:extLst>
              <a:ext uri="{FF2B5EF4-FFF2-40B4-BE49-F238E27FC236}">
                <a16:creationId xmlns:a16="http://schemas.microsoft.com/office/drawing/2014/main" id="{ECE77645-1CEF-F0A6-C82D-A07BD71BD05F}"/>
              </a:ext>
            </a:extLst>
          </p:cNvPr>
          <p:cNvGrpSpPr/>
          <p:nvPr/>
        </p:nvGrpSpPr>
        <p:grpSpPr>
          <a:xfrm>
            <a:off x="3105302" y="50661"/>
            <a:ext cx="6391462" cy="642092"/>
            <a:chOff x="2997277" y="111333"/>
            <a:chExt cx="6391462" cy="642092"/>
          </a:xfrm>
        </p:grpSpPr>
        <p:grpSp>
          <p:nvGrpSpPr>
            <p:cNvPr id="8" name="Group 7">
              <a:extLst>
                <a:ext uri="{FF2B5EF4-FFF2-40B4-BE49-F238E27FC236}">
                  <a16:creationId xmlns:a16="http://schemas.microsoft.com/office/drawing/2014/main" id="{923F89B3-CA5A-F843-F61D-682B077D0A8F}"/>
                </a:ext>
              </a:extLst>
            </p:cNvPr>
            <p:cNvGrpSpPr/>
            <p:nvPr/>
          </p:nvGrpSpPr>
          <p:grpSpPr>
            <a:xfrm>
              <a:off x="2997277" y="138762"/>
              <a:ext cx="5769067" cy="614663"/>
              <a:chOff x="5584321" y="102086"/>
              <a:chExt cx="5769067" cy="614663"/>
            </a:xfrm>
          </p:grpSpPr>
          <p:pic>
            <p:nvPicPr>
              <p:cNvPr id="20" name="Picture 19">
                <a:extLst>
                  <a:ext uri="{FF2B5EF4-FFF2-40B4-BE49-F238E27FC236}">
                    <a16:creationId xmlns:a16="http://schemas.microsoft.com/office/drawing/2014/main" id="{5ECCA435-0BE7-4ECF-9C52-94765A85B128}"/>
                  </a:ext>
                </a:extLst>
              </p:cNvPr>
              <p:cNvPicPr>
                <a:picLocks noChangeAspect="1"/>
              </p:cNvPicPr>
              <p:nvPr/>
            </p:nvPicPr>
            <p:blipFill>
              <a:blip r:embed="rId7"/>
              <a:stretch>
                <a:fillRect/>
              </a:stretch>
            </p:blipFill>
            <p:spPr>
              <a:xfrm>
                <a:off x="6173945" y="102086"/>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1" name="Picture 20">
                <a:extLst>
                  <a:ext uri="{FF2B5EF4-FFF2-40B4-BE49-F238E27FC236}">
                    <a16:creationId xmlns:a16="http://schemas.microsoft.com/office/drawing/2014/main" id="{6686FB4C-20BE-4FD9-80FD-2F2FF43CC7F6}"/>
                  </a:ext>
                </a:extLst>
              </p:cNvPr>
              <p:cNvPicPr>
                <a:picLocks noChangeAspect="1"/>
              </p:cNvPicPr>
              <p:nvPr/>
            </p:nvPicPr>
            <p:blipFill>
              <a:blip r:embed="rId8"/>
              <a:stretch>
                <a:fillRect/>
              </a:stretch>
            </p:blipFill>
            <p:spPr>
              <a:xfrm>
                <a:off x="5584321" y="102087"/>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2" name="Picture 21">
                <a:extLst>
                  <a:ext uri="{FF2B5EF4-FFF2-40B4-BE49-F238E27FC236}">
                    <a16:creationId xmlns:a16="http://schemas.microsoft.com/office/drawing/2014/main" id="{F74211B5-A550-4D93-9883-702133CA2E98}"/>
                  </a:ext>
                </a:extLst>
              </p:cNvPr>
              <p:cNvPicPr>
                <a:picLocks noChangeAspect="1"/>
              </p:cNvPicPr>
              <p:nvPr/>
            </p:nvPicPr>
            <p:blipFill>
              <a:blip r:embed="rId9"/>
              <a:stretch>
                <a:fillRect/>
              </a:stretch>
            </p:blipFill>
            <p:spPr>
              <a:xfrm>
                <a:off x="6763570" y="102086"/>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3" name="Picture 22">
                <a:extLst>
                  <a:ext uri="{FF2B5EF4-FFF2-40B4-BE49-F238E27FC236}">
                    <a16:creationId xmlns:a16="http://schemas.microsoft.com/office/drawing/2014/main" id="{BDF7475F-8374-4858-AB60-E43B035BF783}"/>
                  </a:ext>
                </a:extLst>
              </p:cNvPr>
              <p:cNvPicPr>
                <a:picLocks noChangeAspect="1"/>
              </p:cNvPicPr>
              <p:nvPr/>
            </p:nvPicPr>
            <p:blipFill>
              <a:blip r:embed="rId10"/>
              <a:stretch>
                <a:fillRect/>
              </a:stretch>
            </p:blipFill>
            <p:spPr>
              <a:xfrm>
                <a:off x="7350833" y="145032"/>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7" name="Picture 26">
                <a:extLst>
                  <a:ext uri="{FF2B5EF4-FFF2-40B4-BE49-F238E27FC236}">
                    <a16:creationId xmlns:a16="http://schemas.microsoft.com/office/drawing/2014/main" id="{26094082-82A5-4A44-BF1A-BADFEC06E752}"/>
                  </a:ext>
                </a:extLst>
              </p:cNvPr>
              <p:cNvPicPr>
                <a:picLocks noChangeAspect="1"/>
              </p:cNvPicPr>
              <p:nvPr/>
            </p:nvPicPr>
            <p:blipFill>
              <a:blip r:embed="rId11"/>
              <a:stretch>
                <a:fillRect/>
              </a:stretch>
            </p:blipFill>
            <p:spPr>
              <a:xfrm>
                <a:off x="7938096" y="127983"/>
                <a:ext cx="430085"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0" name="Picture 29">
                <a:extLst>
                  <a:ext uri="{FF2B5EF4-FFF2-40B4-BE49-F238E27FC236}">
                    <a16:creationId xmlns:a16="http://schemas.microsoft.com/office/drawing/2014/main" id="{36599321-31EC-4A07-B5B6-93F2EA95404F}"/>
                  </a:ext>
                </a:extLst>
              </p:cNvPr>
              <p:cNvPicPr>
                <a:picLocks noChangeAspect="1"/>
              </p:cNvPicPr>
              <p:nvPr/>
            </p:nvPicPr>
            <p:blipFill>
              <a:blip r:embed="rId12"/>
              <a:stretch>
                <a:fillRect/>
              </a:stretch>
            </p:blipFill>
            <p:spPr>
              <a:xfrm>
                <a:off x="8413252" y="145809"/>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1" name="Picture 30">
                <a:extLst>
                  <a:ext uri="{FF2B5EF4-FFF2-40B4-BE49-F238E27FC236}">
                    <a16:creationId xmlns:a16="http://schemas.microsoft.com/office/drawing/2014/main" id="{E7CD91C8-BD56-4B9C-B591-AA89170857B7}"/>
                  </a:ext>
                </a:extLst>
              </p:cNvPr>
              <p:cNvPicPr>
                <a:picLocks noChangeAspect="1"/>
              </p:cNvPicPr>
              <p:nvPr/>
            </p:nvPicPr>
            <p:blipFill>
              <a:blip r:embed="rId13"/>
              <a:stretch>
                <a:fillRect/>
              </a:stretch>
            </p:blipFill>
            <p:spPr>
              <a:xfrm>
                <a:off x="9000516" y="168785"/>
                <a:ext cx="716381" cy="48497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4" name="Picture 3" descr="A picture containing text, sign&#10;&#10;Description automatically generated">
                <a:extLst>
                  <a:ext uri="{FF2B5EF4-FFF2-40B4-BE49-F238E27FC236}">
                    <a16:creationId xmlns:a16="http://schemas.microsoft.com/office/drawing/2014/main" id="{6FC08D09-C0B6-452F-A03D-D49023D2F150}"/>
                  </a:ext>
                </a:extLst>
              </p:cNvPr>
              <p:cNvPicPr>
                <a:picLocks noChangeAspect="1"/>
              </p:cNvPicPr>
              <p:nvPr/>
            </p:nvPicPr>
            <p:blipFill>
              <a:blip r:embed="rId14"/>
              <a:stretch>
                <a:fillRect/>
              </a:stretch>
            </p:blipFill>
            <p:spPr>
              <a:xfrm>
                <a:off x="10365570" y="170094"/>
                <a:ext cx="471805" cy="484972"/>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5857F0F1-CE4C-4158-AD69-93223CCA3ACC}"/>
                  </a:ext>
                </a:extLst>
              </p:cNvPr>
              <p:cNvPicPr>
                <a:picLocks noChangeAspect="1"/>
              </p:cNvPicPr>
              <p:nvPr/>
            </p:nvPicPr>
            <p:blipFill>
              <a:blip r:embed="rId15"/>
              <a:stretch>
                <a:fillRect/>
              </a:stretch>
            </p:blipFill>
            <p:spPr>
              <a:xfrm>
                <a:off x="9808159" y="176140"/>
                <a:ext cx="525932" cy="540609"/>
              </a:xfrm>
              <a:prstGeom prst="rect">
                <a:avLst/>
              </a:prstGeom>
            </p:spPr>
          </p:pic>
          <p:pic>
            <p:nvPicPr>
              <p:cNvPr id="1026" name="Picture 2" descr="Microsoft Certified: Azure Administrator Associate badge image. Issued by Microsoft">
                <a:extLst>
                  <a:ext uri="{FF2B5EF4-FFF2-40B4-BE49-F238E27FC236}">
                    <a16:creationId xmlns:a16="http://schemas.microsoft.com/office/drawing/2014/main" id="{A5F85A30-BA7F-84A3-A64C-E51ED61B97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55305" y="158210"/>
                <a:ext cx="498083" cy="4980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yellow badge with white text&#10;&#10;Description automatically generated with low confidence">
              <a:extLst>
                <a:ext uri="{FF2B5EF4-FFF2-40B4-BE49-F238E27FC236}">
                  <a16:creationId xmlns:a16="http://schemas.microsoft.com/office/drawing/2014/main" id="{98C1EA02-E8A0-88F3-DFA3-FE54178CA1E7}"/>
                </a:ext>
              </a:extLst>
            </p:cNvPr>
            <p:cNvPicPr>
              <a:picLocks noChangeAspect="1"/>
            </p:cNvPicPr>
            <p:nvPr/>
          </p:nvPicPr>
          <p:blipFill>
            <a:blip r:embed="rId17"/>
            <a:stretch>
              <a:fillRect/>
            </a:stretch>
          </p:blipFill>
          <p:spPr>
            <a:xfrm>
              <a:off x="8760827" y="111333"/>
              <a:ext cx="627912" cy="628958"/>
            </a:xfrm>
            <a:prstGeom prst="rect">
              <a:avLst/>
            </a:prstGeom>
          </p:spPr>
        </p:pic>
      </p:grpSp>
    </p:spTree>
    <p:extLst>
      <p:ext uri="{BB962C8B-B14F-4D97-AF65-F5344CB8AC3E}">
        <p14:creationId xmlns:p14="http://schemas.microsoft.com/office/powerpoint/2010/main" val="41105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608BEB-860E-4094-8511-78603564A7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50" cy="685800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0CFEDE5-1ED6-202B-1477-5098EBBD3DFC}"/>
              </a:ext>
            </a:extLst>
          </p:cNvPr>
          <p:cNvSpPr>
            <a:spLocks noGrp="1"/>
          </p:cNvSpPr>
          <p:nvPr>
            <p:ph type="title"/>
          </p:nvPr>
        </p:nvSpPr>
        <p:spPr>
          <a:xfrm>
            <a:off x="838200" y="1412488"/>
            <a:ext cx="2899189" cy="4363844"/>
          </a:xfrm>
        </p:spPr>
        <p:txBody>
          <a:bodyPr vert="horz" lIns="91440" tIns="45720" rIns="91440" bIns="45720" rtlCol="0" anchor="t">
            <a:normAutofit/>
          </a:bodyPr>
          <a:lstStyle/>
          <a:p>
            <a:pPr algn="ctr"/>
            <a:br>
              <a:rPr lang="en-US" sz="4000" kern="1200" dirty="0">
                <a:solidFill>
                  <a:srgbClr val="FFFFFF"/>
                </a:solidFill>
                <a:latin typeface="+mj-lt"/>
                <a:ea typeface="+mj-ea"/>
                <a:cs typeface="+mj-cs"/>
              </a:rPr>
            </a:br>
            <a:br>
              <a:rPr lang="en-US" sz="4000" kern="1200" dirty="0">
                <a:solidFill>
                  <a:srgbClr val="FFFFFF"/>
                </a:solidFill>
                <a:latin typeface="+mj-lt"/>
                <a:ea typeface="+mj-ea"/>
                <a:cs typeface="+mj-cs"/>
              </a:rPr>
            </a:br>
            <a:br>
              <a:rPr lang="en-US" sz="4000" kern="1200" dirty="0">
                <a:solidFill>
                  <a:srgbClr val="FFFFFF"/>
                </a:solidFill>
                <a:latin typeface="+mj-lt"/>
                <a:ea typeface="+mj-ea"/>
                <a:cs typeface="+mj-cs"/>
              </a:rPr>
            </a:br>
            <a:r>
              <a:rPr lang="en-US" sz="4000" kern="1200" dirty="0">
                <a:solidFill>
                  <a:srgbClr val="FFFFFF"/>
                </a:solidFill>
                <a:latin typeface="+mj-lt"/>
                <a:ea typeface="+mj-ea"/>
                <a:cs typeface="+mj-cs"/>
              </a:rPr>
              <a:t>GIT</a:t>
            </a:r>
          </a:p>
        </p:txBody>
      </p:sp>
      <p:sp>
        <p:nvSpPr>
          <p:cNvPr id="3" name="Content Placeholder 2">
            <a:extLst>
              <a:ext uri="{FF2B5EF4-FFF2-40B4-BE49-F238E27FC236}">
                <a16:creationId xmlns:a16="http://schemas.microsoft.com/office/drawing/2014/main" id="{AB73DB62-BFB5-C5D9-70F2-FCCA336CDA39}"/>
              </a:ext>
            </a:extLst>
          </p:cNvPr>
          <p:cNvSpPr>
            <a:spLocks noGrp="1"/>
          </p:cNvSpPr>
          <p:nvPr>
            <p:ph idx="1"/>
          </p:nvPr>
        </p:nvSpPr>
        <p:spPr>
          <a:xfrm>
            <a:off x="4380855" y="1412489"/>
            <a:ext cx="3427283" cy="4363844"/>
          </a:xfrm>
        </p:spPr>
        <p:txBody>
          <a:bodyPr vert="horz" lIns="91440" tIns="45720" rIns="91440" bIns="45720" rtlCol="0">
            <a:normAutofit/>
          </a:bodyPr>
          <a:lstStyle/>
          <a:p>
            <a:r>
              <a:rPr lang="en-US" sz="1700" dirty="0">
                <a:effectLst/>
              </a:rPr>
              <a:t>Git is a version control system used for tracking changes in computer files. It is generally used for source code management in software development.</a:t>
            </a:r>
          </a:p>
          <a:p>
            <a:r>
              <a:rPr lang="en-US" sz="1700" dirty="0">
                <a:effectLst/>
              </a:rPr>
              <a:t>Git is used to tracking changes in the source code</a:t>
            </a:r>
          </a:p>
          <a:p>
            <a:r>
              <a:rPr lang="en-US" sz="1700" dirty="0">
                <a:effectLst/>
              </a:rPr>
              <a:t>The distributed version control tool is used for source code management</a:t>
            </a:r>
          </a:p>
          <a:p>
            <a:r>
              <a:rPr lang="en-US" sz="1700" dirty="0">
                <a:effectLst/>
              </a:rPr>
              <a:t>It allows multiple developers to work together</a:t>
            </a:r>
          </a:p>
          <a:p>
            <a:r>
              <a:rPr lang="en-US" sz="1700" dirty="0">
                <a:effectLst/>
              </a:rPr>
              <a:t>It supports non-linear development through its thousands of parallel branches</a:t>
            </a:r>
          </a:p>
          <a:p>
            <a:endParaRPr lang="en-US" sz="1700" dirty="0"/>
          </a:p>
        </p:txBody>
      </p:sp>
      <p:cxnSp>
        <p:nvCxnSpPr>
          <p:cNvPr id="12" name="Straight Connector 11">
            <a:extLst>
              <a:ext uri="{FF2B5EF4-FFF2-40B4-BE49-F238E27FC236}">
                <a16:creationId xmlns:a16="http://schemas.microsoft.com/office/drawing/2014/main" id="{1F16A8D4-FE87-4604-88B2-394B5D1EB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29871" y="1412488"/>
            <a:ext cx="0" cy="36576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7C127C0-A050-35EF-A9C6-E09285C2AEDB}"/>
              </a:ext>
            </a:extLst>
          </p:cNvPr>
          <p:cNvSpPr txBox="1"/>
          <p:nvPr/>
        </p:nvSpPr>
        <p:spPr>
          <a:xfrm>
            <a:off x="8451604" y="1412489"/>
            <a:ext cx="3197701" cy="436384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1">
                <a:effectLst/>
              </a:rPr>
              <a:t>Features of Git</a:t>
            </a:r>
            <a:endParaRPr lang="en-US" sz="2000">
              <a:effectLst/>
            </a:endParaRPr>
          </a:p>
          <a:p>
            <a:pPr indent="-228600">
              <a:lnSpc>
                <a:spcPct val="90000"/>
              </a:lnSpc>
              <a:spcAft>
                <a:spcPts val="600"/>
              </a:spcAft>
              <a:buFont typeface="Arial" panose="020B0604020202020204" pitchFamily="34" charset="0"/>
              <a:buChar char="•"/>
            </a:pPr>
            <a:r>
              <a:rPr lang="en-US" sz="2000">
                <a:effectLst/>
              </a:rPr>
              <a:t>Tracks history</a:t>
            </a:r>
          </a:p>
          <a:p>
            <a:pPr indent="-228600">
              <a:lnSpc>
                <a:spcPct val="90000"/>
              </a:lnSpc>
              <a:spcAft>
                <a:spcPts val="600"/>
              </a:spcAft>
              <a:buFont typeface="Arial" panose="020B0604020202020204" pitchFamily="34" charset="0"/>
              <a:buChar char="•"/>
            </a:pPr>
            <a:r>
              <a:rPr lang="en-US" sz="2000">
                <a:effectLst/>
              </a:rPr>
              <a:t>Free and open source</a:t>
            </a:r>
          </a:p>
          <a:p>
            <a:pPr indent="-228600">
              <a:lnSpc>
                <a:spcPct val="90000"/>
              </a:lnSpc>
              <a:spcAft>
                <a:spcPts val="600"/>
              </a:spcAft>
              <a:buFont typeface="Arial" panose="020B0604020202020204" pitchFamily="34" charset="0"/>
              <a:buChar char="•"/>
            </a:pPr>
            <a:r>
              <a:rPr lang="en-US" sz="2000">
                <a:effectLst/>
              </a:rPr>
              <a:t>Supports non-linear development</a:t>
            </a:r>
          </a:p>
          <a:p>
            <a:pPr indent="-228600">
              <a:lnSpc>
                <a:spcPct val="90000"/>
              </a:lnSpc>
              <a:spcAft>
                <a:spcPts val="600"/>
              </a:spcAft>
              <a:buFont typeface="Arial" panose="020B0604020202020204" pitchFamily="34" charset="0"/>
              <a:buChar char="•"/>
            </a:pPr>
            <a:r>
              <a:rPr lang="en-US" sz="2000">
                <a:effectLst/>
              </a:rPr>
              <a:t>Creates backups</a:t>
            </a:r>
          </a:p>
          <a:p>
            <a:pPr indent="-228600">
              <a:lnSpc>
                <a:spcPct val="90000"/>
              </a:lnSpc>
              <a:spcAft>
                <a:spcPts val="600"/>
              </a:spcAft>
              <a:buFont typeface="Arial" panose="020B0604020202020204" pitchFamily="34" charset="0"/>
              <a:buChar char="•"/>
            </a:pPr>
            <a:r>
              <a:rPr lang="en-US" sz="2000">
                <a:effectLst/>
              </a:rPr>
              <a:t>Scalable</a:t>
            </a:r>
          </a:p>
          <a:p>
            <a:pPr indent="-228600">
              <a:lnSpc>
                <a:spcPct val="90000"/>
              </a:lnSpc>
              <a:spcAft>
                <a:spcPts val="600"/>
              </a:spcAft>
              <a:buFont typeface="Arial" panose="020B0604020202020204" pitchFamily="34" charset="0"/>
              <a:buChar char="•"/>
            </a:pPr>
            <a:r>
              <a:rPr lang="en-US" sz="2000">
                <a:effectLst/>
              </a:rPr>
              <a:t>Supports collaboration</a:t>
            </a:r>
          </a:p>
          <a:p>
            <a:pPr indent="-228600">
              <a:lnSpc>
                <a:spcPct val="90000"/>
              </a:lnSpc>
              <a:spcAft>
                <a:spcPts val="600"/>
              </a:spcAft>
              <a:buFont typeface="Arial" panose="020B0604020202020204" pitchFamily="34" charset="0"/>
              <a:buChar char="•"/>
            </a:pPr>
            <a:r>
              <a:rPr lang="en-US" sz="2000">
                <a:effectLst/>
              </a:rPr>
              <a:t>Branching is easier</a:t>
            </a:r>
          </a:p>
          <a:p>
            <a:pPr indent="-228600">
              <a:lnSpc>
                <a:spcPct val="90000"/>
              </a:lnSpc>
              <a:spcAft>
                <a:spcPts val="600"/>
              </a:spcAft>
              <a:buFont typeface="Arial" panose="020B0604020202020204" pitchFamily="34" charset="0"/>
              <a:buChar char="•"/>
            </a:pPr>
            <a:r>
              <a:rPr lang="en-US" sz="2000">
                <a:effectLst/>
              </a:rPr>
              <a:t>Distributed development</a:t>
            </a:r>
          </a:p>
        </p:txBody>
      </p:sp>
    </p:spTree>
    <p:extLst>
      <p:ext uri="{BB962C8B-B14F-4D97-AF65-F5344CB8AC3E}">
        <p14:creationId xmlns:p14="http://schemas.microsoft.com/office/powerpoint/2010/main" val="1415040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EF8C312B-D867-FA6E-FD7E-B1BC68651200}"/>
              </a:ext>
            </a:extLst>
          </p:cNvPr>
          <p:cNvPicPr>
            <a:picLocks noGrp="1" noChangeAspect="1"/>
          </p:cNvPicPr>
          <p:nvPr>
            <p:ph idx="1"/>
          </p:nvPr>
        </p:nvPicPr>
        <p:blipFill>
          <a:blip r:embed="rId2"/>
          <a:stretch>
            <a:fillRect/>
          </a:stretch>
        </p:blipFill>
        <p:spPr>
          <a:xfrm>
            <a:off x="457200" y="496825"/>
            <a:ext cx="11277600" cy="5864350"/>
          </a:xfrm>
          <a:prstGeom prst="rect">
            <a:avLst/>
          </a:prstGeom>
        </p:spPr>
      </p:pic>
    </p:spTree>
    <p:extLst>
      <p:ext uri="{BB962C8B-B14F-4D97-AF65-F5344CB8AC3E}">
        <p14:creationId xmlns:p14="http://schemas.microsoft.com/office/powerpoint/2010/main" val="4069396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7C37E9-2316-E2A7-00F3-DC1A0DAD248E}"/>
              </a:ext>
            </a:extLst>
          </p:cNvPr>
          <p:cNvSpPr>
            <a:spLocks noGrp="1"/>
          </p:cNvSpPr>
          <p:nvPr>
            <p:ph type="title"/>
          </p:nvPr>
        </p:nvSpPr>
        <p:spPr>
          <a:xfrm>
            <a:off x="466722" y="586855"/>
            <a:ext cx="3201366" cy="3387497"/>
          </a:xfrm>
        </p:spPr>
        <p:txBody>
          <a:bodyPr anchor="b">
            <a:normAutofit/>
          </a:bodyPr>
          <a:lstStyle/>
          <a:p>
            <a:pPr algn="r"/>
            <a:r>
              <a:rPr lang="en-HK" sz="4000" b="0">
                <a:solidFill>
                  <a:srgbClr val="FFFFFF"/>
                </a:solidFill>
                <a:effectLst/>
                <a:latin typeface="Calibri" panose="020F0502020204030204" pitchFamily="34" charset="0"/>
              </a:rPr>
              <a:t>Git installation</a:t>
            </a:r>
            <a:endParaRPr lang="en-US" sz="4000">
              <a:solidFill>
                <a:srgbClr val="FFFFFF"/>
              </a:solidFill>
            </a:endParaRPr>
          </a:p>
        </p:txBody>
      </p:sp>
      <p:sp>
        <p:nvSpPr>
          <p:cNvPr id="23" name="Content Placeholder 2">
            <a:extLst>
              <a:ext uri="{FF2B5EF4-FFF2-40B4-BE49-F238E27FC236}">
                <a16:creationId xmlns:a16="http://schemas.microsoft.com/office/drawing/2014/main" id="{E9F2FF30-FAE7-9012-005E-F64E6F14717D}"/>
              </a:ext>
            </a:extLst>
          </p:cNvPr>
          <p:cNvSpPr>
            <a:spLocks noGrp="1"/>
          </p:cNvSpPr>
          <p:nvPr>
            <p:ph idx="1"/>
          </p:nvPr>
        </p:nvSpPr>
        <p:spPr>
          <a:xfrm>
            <a:off x="4810259" y="649480"/>
            <a:ext cx="6555347" cy="5546047"/>
          </a:xfrm>
        </p:spPr>
        <p:txBody>
          <a:bodyPr anchor="ctr">
            <a:normAutofit/>
          </a:bodyPr>
          <a:lstStyle/>
          <a:p>
            <a:r>
              <a:rPr lang="en-HK" sz="2000" dirty="0">
                <a:effectLst/>
                <a:latin typeface="Calibri" panose="020F0502020204030204" pitchFamily="34" charset="0"/>
              </a:rPr>
              <a:t>Below command is used to update the yum repository so that git package should be available. </a:t>
            </a:r>
            <a:endParaRPr lang="en-HK" sz="2000" dirty="0">
              <a:effectLst/>
            </a:endParaRPr>
          </a:p>
          <a:p>
            <a:endParaRPr lang="en-HK" sz="2000" dirty="0">
              <a:effectLst/>
              <a:latin typeface="Calibri" panose="020F0502020204030204" pitchFamily="34" charset="0"/>
            </a:endParaRPr>
          </a:p>
          <a:p>
            <a:pPr marL="0" indent="0">
              <a:buNone/>
            </a:pPr>
            <a:r>
              <a:rPr lang="en-HK" sz="2000" dirty="0" err="1">
                <a:latin typeface="Calibri" panose="020F0502020204030204" pitchFamily="34" charset="0"/>
              </a:rPr>
              <a:t>sudo</a:t>
            </a:r>
            <a:r>
              <a:rPr lang="en-HK" sz="2000" dirty="0">
                <a:latin typeface="Calibri" panose="020F0502020204030204" pitchFamily="34" charset="0"/>
              </a:rPr>
              <a:t> yum –y update</a:t>
            </a:r>
          </a:p>
          <a:p>
            <a:endParaRPr lang="en-HK" sz="2000" dirty="0">
              <a:latin typeface="Calibri" panose="020F0502020204030204" pitchFamily="34" charset="0"/>
            </a:endParaRPr>
          </a:p>
          <a:p>
            <a:r>
              <a:rPr lang="en-HK" sz="2000" dirty="0">
                <a:effectLst/>
                <a:latin typeface="Calibri" panose="020F0502020204030204" pitchFamily="34" charset="0"/>
              </a:rPr>
              <a:t>Command to install git (it will ask to install the package then press Y ) </a:t>
            </a:r>
            <a:endParaRPr lang="en-HK" sz="2000" dirty="0">
              <a:effectLst/>
            </a:endParaRPr>
          </a:p>
          <a:p>
            <a:pPr marL="0" indent="0">
              <a:buNone/>
            </a:pPr>
            <a:endParaRPr lang="en-US" sz="2000" dirty="0"/>
          </a:p>
          <a:p>
            <a:pPr marL="0" indent="0">
              <a:buNone/>
            </a:pPr>
            <a:r>
              <a:rPr lang="en-HK" sz="2000" dirty="0" err="1">
                <a:latin typeface="Calibri" panose="020F0502020204030204" pitchFamily="34" charset="0"/>
              </a:rPr>
              <a:t>sudo</a:t>
            </a:r>
            <a:r>
              <a:rPr lang="en-HK" sz="2000" dirty="0">
                <a:latin typeface="Calibri" panose="020F0502020204030204" pitchFamily="34" charset="0"/>
              </a:rPr>
              <a:t> yum install git</a:t>
            </a:r>
            <a:endParaRPr lang="en-HK" sz="2000" dirty="0">
              <a:effectLst/>
              <a:latin typeface="Calibri" panose="020F0502020204030204" pitchFamily="34" charset="0"/>
            </a:endParaRPr>
          </a:p>
          <a:p>
            <a:pPr marL="0" indent="0">
              <a:buNone/>
            </a:pPr>
            <a:endParaRPr lang="en-US" sz="2000" dirty="0"/>
          </a:p>
        </p:txBody>
      </p:sp>
    </p:spTree>
    <p:extLst>
      <p:ext uri="{BB962C8B-B14F-4D97-AF65-F5344CB8AC3E}">
        <p14:creationId xmlns:p14="http://schemas.microsoft.com/office/powerpoint/2010/main" val="80259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834A18-39AA-E0F9-7D88-ABB6A89B7190}"/>
              </a:ext>
            </a:extLst>
          </p:cNvPr>
          <p:cNvSpPr>
            <a:spLocks noGrp="1"/>
          </p:cNvSpPr>
          <p:nvPr>
            <p:ph type="title"/>
          </p:nvPr>
        </p:nvSpPr>
        <p:spPr>
          <a:xfrm>
            <a:off x="635000" y="640823"/>
            <a:ext cx="3418659" cy="5583148"/>
          </a:xfrm>
        </p:spPr>
        <p:txBody>
          <a:bodyPr anchor="ctr">
            <a:normAutofit/>
          </a:bodyPr>
          <a:lstStyle/>
          <a:p>
            <a:pPr algn="ctr"/>
            <a:r>
              <a:rPr lang="en-HK" sz="4600" dirty="0">
                <a:effectLst/>
                <a:latin typeface="Helvetica Neue" panose="02000503000000020004" pitchFamily="2" charset="0"/>
              </a:rPr>
              <a:t>Git</a:t>
            </a:r>
            <a:br>
              <a:rPr lang="en-HK" sz="4600" dirty="0">
                <a:effectLst/>
                <a:latin typeface="Helvetica Neue" panose="02000503000000020004" pitchFamily="2" charset="0"/>
              </a:rPr>
            </a:br>
            <a:r>
              <a:rPr lang="en-HK" sz="4600" dirty="0">
                <a:effectLst/>
                <a:latin typeface="Helvetica Neue" panose="02000503000000020004" pitchFamily="2" charset="0"/>
              </a:rPr>
              <a:t>Daily Commands</a:t>
            </a:r>
            <a:endParaRPr lang="en-US" sz="4600" dirty="0"/>
          </a:p>
        </p:txBody>
      </p:sp>
      <p:sp>
        <p:nvSpPr>
          <p:cNvPr id="3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Content Placeholder 2">
            <a:extLst>
              <a:ext uri="{FF2B5EF4-FFF2-40B4-BE49-F238E27FC236}">
                <a16:creationId xmlns:a16="http://schemas.microsoft.com/office/drawing/2014/main" id="{D190C968-953D-F23B-B20B-68F5013CCF23}"/>
              </a:ext>
            </a:extLst>
          </p:cNvPr>
          <p:cNvGraphicFramePr/>
          <p:nvPr>
            <p:extLst>
              <p:ext uri="{D42A27DB-BD31-4B8C-83A1-F6EECF244321}">
                <p14:modId xmlns:p14="http://schemas.microsoft.com/office/powerpoint/2010/main" val="3957677731"/>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160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9">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1">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35834A18-39AA-E0F9-7D88-ABB6A89B7190}"/>
              </a:ext>
            </a:extLst>
          </p:cNvPr>
          <p:cNvSpPr>
            <a:spLocks noGrp="1"/>
          </p:cNvSpPr>
          <p:nvPr>
            <p:ph type="title"/>
          </p:nvPr>
        </p:nvSpPr>
        <p:spPr>
          <a:xfrm>
            <a:off x="1000941" y="685801"/>
            <a:ext cx="3494859" cy="5491162"/>
          </a:xfrm>
        </p:spPr>
        <p:txBody>
          <a:bodyPr vert="horz" lIns="91440" tIns="45720" rIns="91440" bIns="45720" rtlCol="0" anchor="ctr">
            <a:normAutofit/>
          </a:bodyPr>
          <a:lstStyle/>
          <a:p>
            <a:r>
              <a:rPr lang="en-US" kern="1200">
                <a:solidFill>
                  <a:schemeClr val="tx1"/>
                </a:solidFill>
                <a:effectLst/>
                <a:latin typeface="+mj-lt"/>
                <a:ea typeface="+mj-ea"/>
                <a:cs typeface="+mj-cs"/>
              </a:rPr>
              <a:t>Git</a:t>
            </a:r>
            <a:br>
              <a:rPr lang="en-US" kern="1200">
                <a:solidFill>
                  <a:schemeClr val="tx1"/>
                </a:solidFill>
                <a:effectLst/>
                <a:latin typeface="+mj-lt"/>
                <a:ea typeface="+mj-ea"/>
                <a:cs typeface="+mj-cs"/>
              </a:rPr>
            </a:br>
            <a:r>
              <a:rPr lang="en-US" kern="1200">
                <a:solidFill>
                  <a:schemeClr val="tx1"/>
                </a:solidFill>
                <a:effectLst/>
                <a:latin typeface="+mj-lt"/>
                <a:ea typeface="+mj-ea"/>
                <a:cs typeface="+mj-cs"/>
              </a:rPr>
              <a:t>Advance Commands</a:t>
            </a:r>
            <a:endParaRPr lang="en-US" kern="1200">
              <a:solidFill>
                <a:schemeClr val="tx1"/>
              </a:solidFill>
              <a:latin typeface="+mj-lt"/>
              <a:ea typeface="+mj-ea"/>
              <a:cs typeface="+mj-cs"/>
            </a:endParaRPr>
          </a:p>
        </p:txBody>
      </p:sp>
      <p:graphicFrame>
        <p:nvGraphicFramePr>
          <p:cNvPr id="46" name="TextBox 3">
            <a:extLst>
              <a:ext uri="{FF2B5EF4-FFF2-40B4-BE49-F238E27FC236}">
                <a16:creationId xmlns:a16="http://schemas.microsoft.com/office/drawing/2014/main" id="{EA67EBBB-1CE9-FB6D-05A2-5EAF28B7F1E5}"/>
              </a:ext>
            </a:extLst>
          </p:cNvPr>
          <p:cNvGraphicFramePr/>
          <p:nvPr>
            <p:extLst>
              <p:ext uri="{D42A27DB-BD31-4B8C-83A1-F6EECF244321}">
                <p14:modId xmlns:p14="http://schemas.microsoft.com/office/powerpoint/2010/main" val="2051861957"/>
              </p:ext>
            </p:extLst>
          </p:nvPr>
        </p:nvGraphicFramePr>
        <p:xfrm>
          <a:off x="4702547" y="419100"/>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FB75C9B1-8F43-86F2-7DC7-C0EA7E02BD64}"/>
              </a:ext>
            </a:extLst>
          </p:cNvPr>
          <p:cNvSpPr txBox="1"/>
          <p:nvPr/>
        </p:nvSpPr>
        <p:spPr>
          <a:xfrm>
            <a:off x="5004749" y="6176963"/>
            <a:ext cx="5128592" cy="369332"/>
          </a:xfrm>
          <a:prstGeom prst="rect">
            <a:avLst/>
          </a:prstGeom>
          <a:noFill/>
        </p:spPr>
        <p:txBody>
          <a:bodyPr wrap="square">
            <a:spAutoFit/>
          </a:bodyPr>
          <a:lstStyle/>
          <a:p>
            <a:r>
              <a:rPr lang="en-US" dirty="0"/>
              <a:t>https://</a:t>
            </a:r>
            <a:r>
              <a:rPr lang="en-US" dirty="0" err="1"/>
              <a:t>www.toptal.com</a:t>
            </a:r>
            <a:r>
              <a:rPr lang="en-US" dirty="0"/>
              <a:t>/git/the-advanced-git-guide</a:t>
            </a:r>
          </a:p>
        </p:txBody>
      </p:sp>
      <p:sp>
        <p:nvSpPr>
          <p:cNvPr id="8" name="TextBox 7">
            <a:extLst>
              <a:ext uri="{FF2B5EF4-FFF2-40B4-BE49-F238E27FC236}">
                <a16:creationId xmlns:a16="http://schemas.microsoft.com/office/drawing/2014/main" id="{9AE77F17-2415-A9A8-A759-45F0560AA6B2}"/>
              </a:ext>
            </a:extLst>
          </p:cNvPr>
          <p:cNvSpPr txBox="1"/>
          <p:nvPr/>
        </p:nvSpPr>
        <p:spPr>
          <a:xfrm>
            <a:off x="5004749" y="6449207"/>
            <a:ext cx="7184203" cy="369332"/>
          </a:xfrm>
          <a:prstGeom prst="rect">
            <a:avLst/>
          </a:prstGeom>
          <a:noFill/>
        </p:spPr>
        <p:txBody>
          <a:bodyPr wrap="square">
            <a:spAutoFit/>
          </a:bodyPr>
          <a:lstStyle/>
          <a:p>
            <a:r>
              <a:rPr lang="en-US" dirty="0"/>
              <a:t>https://</a:t>
            </a:r>
            <a:r>
              <a:rPr lang="en-US" dirty="0" err="1"/>
              <a:t>blog.openreplay.com</a:t>
            </a:r>
            <a:r>
              <a:rPr lang="en-US" dirty="0"/>
              <a:t>/top-dozen-advanced-git-commands-to-know/</a:t>
            </a:r>
          </a:p>
        </p:txBody>
      </p:sp>
    </p:spTree>
    <p:extLst>
      <p:ext uri="{BB962C8B-B14F-4D97-AF65-F5344CB8AC3E}">
        <p14:creationId xmlns:p14="http://schemas.microsoft.com/office/powerpoint/2010/main" val="1792597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CC95D-6C1E-7426-F492-820188395530}"/>
              </a:ext>
            </a:extLst>
          </p:cNvPr>
          <p:cNvSpPr txBox="1"/>
          <p:nvPr/>
        </p:nvSpPr>
        <p:spPr>
          <a:xfrm>
            <a:off x="-1" y="1107496"/>
            <a:ext cx="12192000" cy="5197128"/>
          </a:xfrm>
          <a:prstGeom prst="rect">
            <a:avLst/>
          </a:prstGeom>
          <a:noFill/>
        </p:spPr>
        <p:txBody>
          <a:bodyPr wrap="square">
            <a:spAutoFit/>
          </a:bodyPr>
          <a:lstStyle/>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WebLogic to </a:t>
            </a:r>
            <a:r>
              <a:rPr lang="en-US" sz="1600" b="1" i="1" spc="10" dirty="0" err="1">
                <a:solidFill>
                  <a:srgbClr val="333B56"/>
                </a:solidFill>
                <a:ea typeface="PMingLiU" panose="02020500000000000000" pitchFamily="18" charset="-120"/>
                <a:cs typeface="Times New Roman" panose="02020603050405020304" pitchFamily="18" charset="0"/>
              </a:rPr>
              <a:t>Jboss</a:t>
            </a:r>
            <a:r>
              <a:rPr lang="en-US" sz="1600" b="1" i="1" spc="10" dirty="0">
                <a:solidFill>
                  <a:srgbClr val="333B56"/>
                </a:solidFill>
                <a:ea typeface="PMingLiU" panose="02020500000000000000" pitchFamily="18" charset="-120"/>
                <a:cs typeface="Times New Roman" panose="02020603050405020304" pitchFamily="18" charset="0"/>
              </a:rPr>
              <a:t> and Oracle to MySQL Migration </a:t>
            </a:r>
            <a:r>
              <a:rPr lang="en-US" sz="1600" b="1" i="1" dirty="0">
                <a:solidFill>
                  <a:srgbClr val="365F91"/>
                </a:solidFill>
                <a:ea typeface="PMingLiU" panose="02020500000000000000" pitchFamily="18" charset="-120"/>
                <a:cs typeface="Times New Roman" panose="02020603050405020304" pitchFamily="18" charset="0"/>
              </a:rPr>
              <a:t>– </a:t>
            </a:r>
            <a:r>
              <a:rPr lang="en-US" sz="1600" spc="35" dirty="0">
                <a:solidFill>
                  <a:srgbClr val="333B56"/>
                </a:solidFill>
              </a:rPr>
              <a:t>Monolithic Application Migration to AWS Cloud </a:t>
            </a:r>
          </a:p>
          <a:p>
            <a:pPr lvl="0">
              <a:lnSpc>
                <a:spcPct val="115000"/>
              </a:lnSpc>
            </a:pPr>
            <a:r>
              <a:rPr lang="en-US" sz="1600" b="1" spc="35" dirty="0">
                <a:solidFill>
                  <a:srgbClr val="333B56"/>
                </a:solidFill>
                <a:ea typeface="Times New Roman" panose="02020603050405020304" pitchFamily="18" charset="0"/>
              </a:rPr>
              <a:t>On Premises Application Migration to AWS - POC</a:t>
            </a:r>
            <a:endParaRPr lang="en-HK" sz="1600" dirty="0">
              <a:ea typeface="Times New Roman" panose="02020603050405020304" pitchFamily="18" charset="0"/>
            </a:endParaRPr>
          </a:p>
          <a:p>
            <a:pPr algn="just"/>
            <a:r>
              <a:rPr lang="en-US" sz="1600" spc="35" dirty="0">
                <a:solidFill>
                  <a:srgbClr val="333B56"/>
                </a:solidFill>
                <a:ea typeface="Times New Roman" panose="02020603050405020304" pitchFamily="18" charset="0"/>
              </a:rPr>
              <a:t>As part requirement client want to migrate application. We would need prepare quicker roadmap to best optimal ways for migration for Monolithic application to AWS Cloud with all possible options. As a vendor, we have migrated basic framework and one of module of existing from </a:t>
            </a:r>
            <a:r>
              <a:rPr lang="en-US" sz="1600" spc="35" dirty="0" err="1">
                <a:solidFill>
                  <a:srgbClr val="333B56"/>
                </a:solidFill>
                <a:ea typeface="Times New Roman" panose="02020603050405020304" pitchFamily="18" charset="0"/>
              </a:rPr>
              <a:t>Weblogic</a:t>
            </a:r>
            <a:r>
              <a:rPr lang="en-US" sz="1600" spc="35" dirty="0">
                <a:solidFill>
                  <a:srgbClr val="333B56"/>
                </a:solidFill>
                <a:ea typeface="Times New Roman" panose="02020603050405020304" pitchFamily="18" charset="0"/>
              </a:rPr>
              <a:t> application Server to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Server. Also, We have done all required changes for migrating Oracle database to </a:t>
            </a:r>
            <a:r>
              <a:rPr lang="en-US" sz="1600" spc="35" dirty="0" err="1">
                <a:solidFill>
                  <a:srgbClr val="333B56"/>
                </a:solidFill>
                <a:ea typeface="Times New Roman" panose="02020603050405020304" pitchFamily="18" charset="0"/>
              </a:rPr>
              <a:t>Mysql</a:t>
            </a:r>
            <a:r>
              <a:rPr lang="en-US" sz="1600" spc="35" dirty="0">
                <a:solidFill>
                  <a:srgbClr val="333B56"/>
                </a:solidFill>
                <a:ea typeface="Times New Roman" panose="02020603050405020304" pitchFamily="18" charset="0"/>
              </a:rPr>
              <a:t>/Aurora database. </a:t>
            </a:r>
            <a:endParaRPr lang="en-HK" sz="1600" dirty="0">
              <a:ea typeface="Times New Roman" panose="02020603050405020304" pitchFamily="18" charset="0"/>
            </a:endParaRPr>
          </a:p>
          <a:p>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 </a:t>
            </a:r>
            <a:r>
              <a:rPr lang="en-US" sz="1600" spc="35" dirty="0">
                <a:solidFill>
                  <a:srgbClr val="333B56"/>
                </a:solidFill>
                <a:ea typeface="Times New Roman" panose="02020603050405020304" pitchFamily="18" charset="0"/>
              </a:rPr>
              <a:t>RedHat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migration </a:t>
            </a:r>
            <a:r>
              <a:rPr lang="en-US" sz="1600" spc="35" dirty="0">
                <a:solidFill>
                  <a:srgbClr val="333B56"/>
                </a:solidFill>
              </a:rPr>
              <a:t>tool, </a:t>
            </a:r>
            <a:r>
              <a:rPr lang="en-US" sz="1600" spc="35" dirty="0" err="1">
                <a:solidFill>
                  <a:srgbClr val="333B56"/>
                </a:solidFill>
              </a:rPr>
              <a:t>Jboss</a:t>
            </a:r>
            <a:r>
              <a:rPr lang="en-US" sz="1600" spc="35" dirty="0">
                <a:solidFill>
                  <a:srgbClr val="333B56"/>
                </a:solidFill>
              </a:rPr>
              <a:t> </a:t>
            </a:r>
            <a:r>
              <a:rPr lang="en-HK" sz="1600" spc="35" dirty="0">
                <a:solidFill>
                  <a:srgbClr val="333B56"/>
                </a:solidFill>
              </a:rPr>
              <a:t>The AWS Schema Conversion Tool (AWS SCT)</a:t>
            </a:r>
            <a:endParaRPr lang="en-US" sz="1600" spc="35" dirty="0">
              <a:solidFill>
                <a:srgbClr val="333B56"/>
              </a:solidFill>
            </a:endParaRPr>
          </a:p>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Mobile Apps Development for Cargo Users </a:t>
            </a:r>
            <a:r>
              <a:rPr lang="en-US" sz="1600" spc="35" dirty="0">
                <a:solidFill>
                  <a:srgbClr val="333B56"/>
                </a:solidFill>
              </a:rPr>
              <a:t>– Development and Magnificence for iOS and Android Application  </a:t>
            </a:r>
          </a:p>
          <a:p>
            <a:pPr>
              <a:lnSpc>
                <a:spcPct val="115000"/>
              </a:lnSpc>
            </a:pPr>
            <a:r>
              <a:rPr lang="en-US" sz="1600" b="1" spc="35" dirty="0">
                <a:solidFill>
                  <a:srgbClr val="333B56"/>
                </a:solidFill>
                <a:ea typeface="Times New Roman" panose="02020603050405020304" pitchFamily="18" charset="0"/>
              </a:rPr>
              <a:t>Hybrid Cloud Management – combination of Public and Private cloud </a:t>
            </a:r>
            <a:endParaRPr lang="en-HK" sz="1600" b="1" dirty="0">
              <a:ea typeface="Times New Roman" panose="02020603050405020304" pitchFamily="18" charset="0"/>
            </a:endParaRPr>
          </a:p>
          <a:p>
            <a:pPr>
              <a:lnSpc>
                <a:spcPct val="115000"/>
              </a:lnSpc>
            </a:pPr>
            <a:r>
              <a:rPr lang="en-HK" sz="1600" spc="35" dirty="0">
                <a:solidFill>
                  <a:srgbClr val="333B56"/>
                </a:solidFill>
              </a:rPr>
              <a:t>Provide cost optimization solution, Business, information and technology architecture and maintenance support to client for their new Mobile apps and upgrades Mobile Apps. To handle complex business functionality of Transhipment and intermodal functionalities.</a:t>
            </a:r>
            <a:r>
              <a:rPr lang="en-US" sz="1600" spc="35" dirty="0">
                <a:solidFill>
                  <a:srgbClr val="333B56"/>
                </a:solidFill>
              </a:rPr>
              <a:t> Application should allowed the agents, truck drivers and carrier airlines to view schedule and status of flights so that the shipment can be planned for delivery and pick-up. This app enabled user to track the status of Export/Import/</a:t>
            </a:r>
            <a:r>
              <a:rPr lang="en-US" sz="1600" spc="35" dirty="0" err="1">
                <a:solidFill>
                  <a:srgbClr val="333B56"/>
                </a:solidFill>
              </a:rPr>
              <a:t>Transhipment</a:t>
            </a:r>
            <a:r>
              <a:rPr lang="en-US" sz="1600" spc="35" dirty="0">
                <a:solidFill>
                  <a:srgbClr val="333B56"/>
                </a:solidFill>
              </a:rPr>
              <a:t> shipments. It also </a:t>
            </a:r>
            <a:r>
              <a:rPr lang="en-US" sz="1600" spc="35" dirty="0" err="1">
                <a:solidFill>
                  <a:srgbClr val="333B56"/>
                </a:solidFill>
              </a:rPr>
              <a:t>provid</a:t>
            </a:r>
            <a:r>
              <a:rPr lang="en-US" sz="1600" spc="35" dirty="0">
                <a:solidFill>
                  <a:srgbClr val="333B56"/>
                </a:solidFill>
              </a:rPr>
              <a:t> notifications to the user when the Import shipment is ready for pickup so that user can plan and schedule the travel to Cargo Terminal to pick-up the same. It reduced the customer support effort of Cargo Terminal Operator by self-servicing of flight schedule/AWB Enquiry and Notification. It also allowed users to choose languages of choice. </a:t>
            </a:r>
          </a:p>
          <a:p>
            <a:pPr>
              <a:lnSpc>
                <a:spcPct val="115000"/>
              </a:lnSpc>
            </a:pPr>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a:t>
            </a:r>
            <a:r>
              <a:rPr lang="en-HK" sz="1600" dirty="0"/>
              <a:t>– </a:t>
            </a:r>
            <a:r>
              <a:rPr lang="en-US" sz="1600" dirty="0"/>
              <a:t>J2EE, Oracle, App Notification and Google Notification</a:t>
            </a:r>
          </a:p>
        </p:txBody>
      </p:sp>
      <p:sp>
        <p:nvSpPr>
          <p:cNvPr id="7" name="Title 1">
            <a:extLst>
              <a:ext uri="{FF2B5EF4-FFF2-40B4-BE49-F238E27FC236}">
                <a16:creationId xmlns:a16="http://schemas.microsoft.com/office/drawing/2014/main" id="{279039EF-4887-C6E9-CCEF-291849355EE0}"/>
              </a:ext>
            </a:extLst>
          </p:cNvPr>
          <p:cNvSpPr>
            <a:spLocks noGrp="1"/>
          </p:cNvSpPr>
          <p:nvPr>
            <p:ph type="title"/>
          </p:nvPr>
        </p:nvSpPr>
        <p:spPr>
          <a:xfrm>
            <a:off x="-1" y="244699"/>
            <a:ext cx="12191999" cy="43162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a:solidFill>
                  <a:schemeClr val="bg1"/>
                </a:solidFill>
              </a:rPr>
              <a:t>Projects &amp; POCs</a:t>
            </a:r>
            <a:endParaRPr lang="en-US" sz="2400" b="1" dirty="0">
              <a:solidFill>
                <a:schemeClr val="bg1"/>
              </a:solidFill>
            </a:endParaRPr>
          </a:p>
        </p:txBody>
      </p:sp>
    </p:spTree>
    <p:extLst>
      <p:ext uri="{BB962C8B-B14F-4D97-AF65-F5344CB8AC3E}">
        <p14:creationId xmlns:p14="http://schemas.microsoft.com/office/powerpoint/2010/main" val="768319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7" descr="Timeline&#10;&#10;Description automatically generated">
            <a:extLst>
              <a:ext uri="{FF2B5EF4-FFF2-40B4-BE49-F238E27FC236}">
                <a16:creationId xmlns:a16="http://schemas.microsoft.com/office/drawing/2014/main" id="{763DEC08-8E08-D7D8-D69A-6982FBC47B56}"/>
              </a:ext>
            </a:extLst>
          </p:cNvPr>
          <p:cNvPicPr>
            <a:picLocks noChangeAspect="1"/>
          </p:cNvPicPr>
          <p:nvPr/>
        </p:nvPicPr>
        <p:blipFill>
          <a:blip r:embed="rId3"/>
          <a:stretch>
            <a:fillRect/>
          </a:stretch>
        </p:blipFill>
        <p:spPr>
          <a:xfrm>
            <a:off x="0" y="2485359"/>
            <a:ext cx="4419600" cy="291636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0" name="Picture 9">
            <a:extLst>
              <a:ext uri="{FF2B5EF4-FFF2-40B4-BE49-F238E27FC236}">
                <a16:creationId xmlns:a16="http://schemas.microsoft.com/office/drawing/2014/main" id="{46F9F363-2AB7-7655-5BF3-3D04852F7A91}"/>
              </a:ext>
            </a:extLst>
          </p:cNvPr>
          <p:cNvPicPr>
            <a:picLocks noChangeAspect="1"/>
          </p:cNvPicPr>
          <p:nvPr/>
        </p:nvPicPr>
        <p:blipFill>
          <a:blip r:embed="rId4"/>
          <a:stretch>
            <a:fillRect/>
          </a:stretch>
        </p:blipFill>
        <p:spPr>
          <a:xfrm>
            <a:off x="4419600" y="1935630"/>
            <a:ext cx="7772400" cy="4249270"/>
          </a:xfrm>
          <a:prstGeom prst="rect">
            <a:avLst/>
          </a:prstGeom>
          <a:ln>
            <a:solidFill>
              <a:srgbClr val="002060"/>
            </a:solidFill>
          </a:ln>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0" y="68713"/>
            <a:ext cx="12192000" cy="60438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r>
              <a:rPr lang="en-US" dirty="0"/>
              <a:t>Cargo Application – Support and Maintenance</a:t>
            </a:r>
          </a:p>
        </p:txBody>
      </p:sp>
      <p:sp>
        <p:nvSpPr>
          <p:cNvPr id="2" name="TextBox 1">
            <a:extLst>
              <a:ext uri="{FF2B5EF4-FFF2-40B4-BE49-F238E27FC236}">
                <a16:creationId xmlns:a16="http://schemas.microsoft.com/office/drawing/2014/main" id="{B7ACA3ED-8331-2F77-4FF0-9616EC7068FB}"/>
              </a:ext>
            </a:extLst>
          </p:cNvPr>
          <p:cNvSpPr txBox="1"/>
          <p:nvPr/>
        </p:nvSpPr>
        <p:spPr>
          <a:xfrm>
            <a:off x="0" y="1832581"/>
            <a:ext cx="44196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t>High Level Architecture</a:t>
            </a:r>
          </a:p>
        </p:txBody>
      </p:sp>
      <p:sp>
        <p:nvSpPr>
          <p:cNvPr id="4" name="TextBox 3">
            <a:extLst>
              <a:ext uri="{FF2B5EF4-FFF2-40B4-BE49-F238E27FC236}">
                <a16:creationId xmlns:a16="http://schemas.microsoft.com/office/drawing/2014/main" id="{3B4A3C07-D484-6058-2F70-2DC0F1451D6A}"/>
              </a:ext>
            </a:extLst>
          </p:cNvPr>
          <p:cNvSpPr txBox="1"/>
          <p:nvPr/>
        </p:nvSpPr>
        <p:spPr>
          <a:xfrm>
            <a:off x="4419600" y="1440992"/>
            <a:ext cx="77724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Incident Management Process (SLA Adherence)</a:t>
            </a:r>
          </a:p>
        </p:txBody>
      </p:sp>
    </p:spTree>
    <p:extLst>
      <p:ext uri="{BB962C8B-B14F-4D97-AF65-F5344CB8AC3E}">
        <p14:creationId xmlns:p14="http://schemas.microsoft.com/office/powerpoint/2010/main" val="323628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51931696-3FC5-4622-2026-DA8154788A4B}"/>
              </a:ext>
            </a:extLst>
          </p:cNvPr>
          <p:cNvPicPr>
            <a:picLocks noChangeAspect="1"/>
          </p:cNvPicPr>
          <p:nvPr/>
        </p:nvPicPr>
        <p:blipFill>
          <a:blip r:embed="rId2"/>
          <a:stretch>
            <a:fillRect/>
          </a:stretch>
        </p:blipFill>
        <p:spPr>
          <a:xfrm>
            <a:off x="-1" y="25909"/>
            <a:ext cx="4900613" cy="6806182"/>
          </a:xfrm>
          <a:prstGeom prst="rect">
            <a:avLst/>
          </a:prstGeom>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4997632" y="57404"/>
            <a:ext cx="7194368" cy="12313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r>
              <a:rPr lang="en-US" dirty="0"/>
              <a:t>Storage Migration from – Om Prem to Cloud Storage</a:t>
            </a:r>
          </a:p>
          <a:p>
            <a:pPr marL="342900" indent="-342900" algn="l">
              <a:buFont typeface="Arial" panose="020B0604020202020204" pitchFamily="34" charset="0"/>
              <a:buChar char="•"/>
            </a:pPr>
            <a:r>
              <a:rPr lang="en-US" dirty="0"/>
              <a:t>Image Upload to Cloud </a:t>
            </a:r>
          </a:p>
          <a:p>
            <a:pPr marL="342900" indent="-342900" algn="l">
              <a:buFont typeface="Arial" panose="020B0604020202020204" pitchFamily="34" charset="0"/>
              <a:buChar char="•"/>
            </a:pPr>
            <a:r>
              <a:rPr lang="en-US" dirty="0"/>
              <a:t>Archival Lifecycle on Cloud</a:t>
            </a:r>
          </a:p>
        </p:txBody>
      </p:sp>
      <p:pic>
        <p:nvPicPr>
          <p:cNvPr id="3" name="Picture 2" descr="Graphical user interface&#10;&#10;Description automatically generated">
            <a:extLst>
              <a:ext uri="{FF2B5EF4-FFF2-40B4-BE49-F238E27FC236}">
                <a16:creationId xmlns:a16="http://schemas.microsoft.com/office/drawing/2014/main" id="{674168AD-8F20-26D2-98DE-28413198A3A4}"/>
              </a:ext>
            </a:extLst>
          </p:cNvPr>
          <p:cNvPicPr>
            <a:picLocks noChangeAspect="1"/>
          </p:cNvPicPr>
          <p:nvPr/>
        </p:nvPicPr>
        <p:blipFill rotWithShape="1">
          <a:blip r:embed="rId3"/>
          <a:srcRect b="6179"/>
          <a:stretch/>
        </p:blipFill>
        <p:spPr>
          <a:xfrm>
            <a:off x="4900612" y="4582731"/>
            <a:ext cx="7291388" cy="2075244"/>
          </a:xfrm>
          <a:prstGeom prst="rect">
            <a:avLst/>
          </a:prstGeom>
          <a:scene3d>
            <a:camera prst="orthographicFront"/>
            <a:lightRig rig="threePt" dir="t"/>
          </a:scene3d>
          <a:sp3d>
            <a:bevelT/>
            <a:bevelB/>
          </a:sp3d>
        </p:spPr>
      </p:pic>
      <p:sp>
        <p:nvSpPr>
          <p:cNvPr id="6" name="TextBox 5">
            <a:extLst>
              <a:ext uri="{FF2B5EF4-FFF2-40B4-BE49-F238E27FC236}">
                <a16:creationId xmlns:a16="http://schemas.microsoft.com/office/drawing/2014/main" id="{DA7CD616-EA11-423B-B239-D52712CB99CC}"/>
              </a:ext>
            </a:extLst>
          </p:cNvPr>
          <p:cNvSpPr txBox="1"/>
          <p:nvPr/>
        </p:nvSpPr>
        <p:spPr>
          <a:xfrm>
            <a:off x="5094652" y="1966368"/>
            <a:ext cx="7097348" cy="228752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92500" lnSpcReduction="10000"/>
          </a:bodyPr>
          <a:lstStyle>
            <a:defPPr>
              <a:defRPr lang="en-US"/>
            </a:defPPr>
            <a:lvl1pPr>
              <a:lnSpc>
                <a:spcPct val="90000"/>
              </a:lnSpc>
              <a:spcBef>
                <a:spcPct val="0"/>
              </a:spcBef>
              <a:buNone/>
              <a:defRPr sz="2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u="sng" dirty="0"/>
              <a:t>Storage S3, CLI - Cloud Computing on AWS</a:t>
            </a:r>
          </a:p>
          <a:p>
            <a:endParaRPr lang="en-HK" sz="1600" u="sng" dirty="0"/>
          </a:p>
          <a:p>
            <a:r>
              <a:rPr lang="en-US" sz="1600" dirty="0"/>
              <a:t>On Premises File Storage to AWS S3: </a:t>
            </a:r>
          </a:p>
          <a:p>
            <a:endParaRPr lang="en-HK" sz="1600" dirty="0"/>
          </a:p>
          <a:p>
            <a:r>
              <a:rPr lang="en-US" sz="1600" dirty="0"/>
              <a:t>Provides fault tolerant, highly available design </a:t>
            </a:r>
            <a:r>
              <a:rPr lang="en-US" sz="1600" dirty="0">
                <a:sym typeface="Wingdings" pitchFamily="2" charset="2"/>
              </a:rPr>
              <a:t> development  deployment  monitoring  maintenance  data analytics support </a:t>
            </a:r>
            <a:r>
              <a:rPr lang="en-US" sz="1600" dirty="0"/>
              <a:t>for file upload Migration from on-prem files storage to AWS S3 bucket logic. In-addition, This enhancement provides the capability to upload the image, document, video and store the files in AWS S3 Bucket instead of on prem storage.</a:t>
            </a:r>
          </a:p>
          <a:p>
            <a:endParaRPr lang="en-HK" sz="1600" dirty="0"/>
          </a:p>
          <a:p>
            <a:r>
              <a:rPr lang="en-US" sz="1600" dirty="0"/>
              <a:t>Skills and Tools</a:t>
            </a:r>
            <a:r>
              <a:rPr lang="en-HK" sz="1600" dirty="0"/>
              <a:t> - </a:t>
            </a:r>
            <a:r>
              <a:rPr lang="en-US" sz="1600" dirty="0"/>
              <a:t>S3, AWS SDK (Java), </a:t>
            </a:r>
            <a:r>
              <a:rPr lang="en-US" sz="1600" dirty="0" err="1"/>
              <a:t>awscli</a:t>
            </a:r>
            <a:endParaRPr lang="en-US" sz="1600" dirty="0"/>
          </a:p>
        </p:txBody>
      </p:sp>
    </p:spTree>
    <p:extLst>
      <p:ext uri="{BB962C8B-B14F-4D97-AF65-F5344CB8AC3E}">
        <p14:creationId xmlns:p14="http://schemas.microsoft.com/office/powerpoint/2010/main" val="1498005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30676"/>
            <a:ext cx="12191999" cy="43389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rPr>
              <a:t>Cloud POCs</a:t>
            </a:r>
          </a:p>
        </p:txBody>
      </p:sp>
      <p:graphicFrame>
        <p:nvGraphicFramePr>
          <p:cNvPr id="2" name="Table 8">
            <a:extLst>
              <a:ext uri="{FF2B5EF4-FFF2-40B4-BE49-F238E27FC236}">
                <a16:creationId xmlns:a16="http://schemas.microsoft.com/office/drawing/2014/main" id="{E594E003-12FC-CEE9-EEA1-3179C24493F3}"/>
              </a:ext>
            </a:extLst>
          </p:cNvPr>
          <p:cNvGraphicFramePr>
            <a:graphicFrameLocks noGrp="1"/>
          </p:cNvGraphicFramePr>
          <p:nvPr/>
        </p:nvGraphicFramePr>
        <p:xfrm>
          <a:off x="-2" y="575584"/>
          <a:ext cx="12174459" cy="6228589"/>
        </p:xfrm>
        <a:graphic>
          <a:graphicData uri="http://schemas.openxmlformats.org/drawingml/2006/table">
            <a:tbl>
              <a:tblPr firstRow="1" bandRow="1">
                <a:tableStyleId>{5C22544A-7EE6-4342-B048-85BDC9FD1C3A}</a:tableStyleId>
              </a:tblPr>
              <a:tblGrid>
                <a:gridCol w="4058153">
                  <a:extLst>
                    <a:ext uri="{9D8B030D-6E8A-4147-A177-3AD203B41FA5}">
                      <a16:colId xmlns:a16="http://schemas.microsoft.com/office/drawing/2014/main" val="2753183551"/>
                    </a:ext>
                  </a:extLst>
                </a:gridCol>
                <a:gridCol w="4058153">
                  <a:extLst>
                    <a:ext uri="{9D8B030D-6E8A-4147-A177-3AD203B41FA5}">
                      <a16:colId xmlns:a16="http://schemas.microsoft.com/office/drawing/2014/main" val="4155277888"/>
                    </a:ext>
                  </a:extLst>
                </a:gridCol>
                <a:gridCol w="4058153">
                  <a:extLst>
                    <a:ext uri="{9D8B030D-6E8A-4147-A177-3AD203B41FA5}">
                      <a16:colId xmlns:a16="http://schemas.microsoft.com/office/drawing/2014/main" val="81303088"/>
                    </a:ext>
                  </a:extLst>
                </a:gridCol>
              </a:tblGrid>
              <a:tr h="6228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EC2 | Multi AZ Deployment | Load Balancing</a:t>
                      </a:r>
                      <a:endParaRPr lang="en-HK" sz="1600" b="1" u="sng"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35"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35">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a:solidFill>
                            <a:schemeClr val="bg1"/>
                          </a:solidFill>
                          <a:effectLst/>
                          <a:ea typeface="Times New Roman" panose="02020603050405020304" pitchFamily="18" charset="0"/>
                        </a:rPr>
                        <a:t>Deploy </a:t>
                      </a:r>
                      <a:r>
                        <a:rPr lang="en-US" sz="1400" spc="35" dirty="0">
                          <a:solidFill>
                            <a:schemeClr val="bg1"/>
                          </a:solidFill>
                          <a:effectLst/>
                          <a:ea typeface="Times New Roman" panose="02020603050405020304" pitchFamily="18" charset="0"/>
                        </a:rPr>
                        <a:t>multiple EC2 instances in different AZs and experiment with load balancing, target groups and understand the impact of instance failure</a:t>
                      </a:r>
                      <a:endParaRPr lang="en-HK" sz="1400" dirty="0">
                        <a:solidFill>
                          <a:schemeClr val="bg1"/>
                        </a:solidFill>
                        <a:effectLst/>
                        <a:ea typeface="Times New Roman" panose="02020603050405020304" pitchFamily="18" charset="0"/>
                      </a:endParaRP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Creating a file share &amp; sync solution using </a:t>
                      </a:r>
                      <a:r>
                        <a:rPr lang="en-US" sz="1600" b="1" u="sng" kern="1200" dirty="0" err="1">
                          <a:solidFill>
                            <a:schemeClr val="bg1"/>
                          </a:solidFill>
                          <a:effectLst/>
                          <a:latin typeface="+mn-lt"/>
                          <a:ea typeface="+mn-ea"/>
                          <a:cs typeface="+mn-cs"/>
                        </a:rPr>
                        <a:t>ownCloud</a:t>
                      </a:r>
                      <a:r>
                        <a:rPr lang="en-US" sz="1600" b="1" u="sng" kern="1200" dirty="0">
                          <a:solidFill>
                            <a:schemeClr val="bg1"/>
                          </a:solidFill>
                          <a:effectLst/>
                          <a:latin typeface="+mn-lt"/>
                          <a:ea typeface="+mn-ea"/>
                          <a:cs typeface="+mn-cs"/>
                        </a:rPr>
                        <a:t> and AWS: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Scenario -Solving the Dropbox Problem; </a:t>
                      </a:r>
                      <a:endParaRPr lang="en-US" sz="1400" b="1" kern="1200" dirty="0">
                        <a:solidFill>
                          <a:schemeClr val="bg1"/>
                        </a:solidFill>
                        <a:effectLst/>
                        <a:latin typeface="+mn-lt"/>
                        <a:ea typeface="+mn-ea"/>
                        <a:cs typeface="+mn-cs"/>
                      </a:endParaRPr>
                    </a:p>
                    <a:p>
                      <a:r>
                        <a:rPr lang="en-US" sz="1400" b="1" kern="1200" dirty="0">
                          <a:solidFill>
                            <a:schemeClr val="lt1"/>
                          </a:solidFill>
                          <a:effectLst/>
                          <a:latin typeface="+mn-lt"/>
                          <a:ea typeface="+mn-ea"/>
                          <a:cs typeface="+mn-cs"/>
                        </a:rPr>
                        <a:t>These files, containing sensitive company and customer data, are stored in a public cloud outside of the businesses' control -possibly even outside of the country. The potential for data leakage and security breaches is enormous and companies need to stay compliant with their own policies and procedures for security and governance</a:t>
                      </a:r>
                      <a:endParaRPr lang="en-HK" sz="1400" b="1" kern="1200" dirty="0">
                        <a:solidFill>
                          <a:schemeClr val="lt1"/>
                        </a:solidFill>
                        <a:effectLst/>
                        <a:latin typeface="+mn-lt"/>
                        <a:ea typeface="+mn-ea"/>
                        <a:cs typeface="+mn-cs"/>
                      </a:endParaRPr>
                    </a:p>
                    <a:p>
                      <a:pPr algn="just"/>
                      <a:endParaRPr lang="en-HK" sz="1400" dirty="0">
                        <a:solidFill>
                          <a:schemeClr val="bg1"/>
                        </a:solidFill>
                        <a:effectLst/>
                        <a:ea typeface="Times New Roman" panose="02020603050405020304" pitchFamily="18" charset="0"/>
                      </a:endParaRPr>
                    </a:p>
                    <a:p>
                      <a:pPr algn="just"/>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Amazon EC2, Load Balancer</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600" b="1" kern="1200" dirty="0">
                        <a:solidFill>
                          <a:schemeClr val="bg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Building an Automated Business Process using Managed Services on a Public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dirty="0">
                          <a:solidFill>
                            <a:schemeClr val="bg1"/>
                          </a:solidFill>
                          <a:effectLst/>
                          <a:ea typeface="Times New Roman" panose="02020603050405020304" pitchFamily="18" charset="0"/>
                        </a:rPr>
                        <a:t>In the connected world, it is imperative that the organizations be interlinked with the customers and vendors. This process has been very sluggish, manual, batch-based and prone to failures. Such Integration design has lead to impaired decision making and delays in the detection of fraudulent actions. This project created an automated, event-based real-time process using managed cloud services that do not have these limitations. Services &amp; Concepts - VPC, IAM, EC2, Athena, SQL, Programming etc.</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Athena, Dynamo DB, S3, SNS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txBody>
                  <a:tcPr/>
                </a:tc>
                <a:extLst>
                  <a:ext uri="{0D108BD9-81ED-4DB2-BD59-A6C34878D82A}">
                    <a16:rowId xmlns:a16="http://schemas.microsoft.com/office/drawing/2014/main" val="965621081"/>
                  </a:ext>
                </a:extLst>
              </a:tr>
            </a:tbl>
          </a:graphicData>
        </a:graphic>
      </p:graphicFrame>
      <p:pic>
        <p:nvPicPr>
          <p:cNvPr id="3" name="Picture 2">
            <a:extLst>
              <a:ext uri="{FF2B5EF4-FFF2-40B4-BE49-F238E27FC236}">
                <a16:creationId xmlns:a16="http://schemas.microsoft.com/office/drawing/2014/main" id="{844F0CB4-0127-4547-08DE-E91FA9B9513A}"/>
              </a:ext>
            </a:extLst>
          </p:cNvPr>
          <p:cNvPicPr>
            <a:picLocks noChangeAspect="1"/>
          </p:cNvPicPr>
          <p:nvPr/>
        </p:nvPicPr>
        <p:blipFill>
          <a:blip r:embed="rId2"/>
          <a:stretch>
            <a:fillRect/>
          </a:stretch>
        </p:blipFill>
        <p:spPr>
          <a:xfrm>
            <a:off x="17543" y="4013187"/>
            <a:ext cx="3969952" cy="257368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4" name="Picture 3">
            <a:extLst>
              <a:ext uri="{FF2B5EF4-FFF2-40B4-BE49-F238E27FC236}">
                <a16:creationId xmlns:a16="http://schemas.microsoft.com/office/drawing/2014/main" id="{F267BCCC-EC0D-3AD0-E24F-C530F385F4EF}"/>
              </a:ext>
            </a:extLst>
          </p:cNvPr>
          <p:cNvPicPr>
            <a:picLocks noChangeAspect="1"/>
          </p:cNvPicPr>
          <p:nvPr/>
        </p:nvPicPr>
        <p:blipFill>
          <a:blip r:embed="rId3"/>
          <a:stretch>
            <a:fillRect/>
          </a:stretch>
        </p:blipFill>
        <p:spPr>
          <a:xfrm>
            <a:off x="8162924" y="4196682"/>
            <a:ext cx="3956629"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7" name="Picture 6">
            <a:extLst>
              <a:ext uri="{FF2B5EF4-FFF2-40B4-BE49-F238E27FC236}">
                <a16:creationId xmlns:a16="http://schemas.microsoft.com/office/drawing/2014/main" id="{F5572370-CF3B-2497-E2C3-2CF02CA8FEC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59940" y="4196682"/>
            <a:ext cx="3988965"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1443606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6EAE3B70-8DF7-AE5A-11FF-FB24D6869DC9}"/>
              </a:ext>
            </a:extLst>
          </p:cNvPr>
          <p:cNvPicPr>
            <a:picLocks noChangeAspect="1"/>
          </p:cNvPicPr>
          <p:nvPr/>
        </p:nvPicPr>
        <p:blipFill>
          <a:blip r:embed="rId2"/>
          <a:stretch>
            <a:fillRect/>
          </a:stretch>
        </p:blipFill>
        <p:spPr>
          <a:xfrm>
            <a:off x="2695665" y="464299"/>
            <a:ext cx="4571317" cy="6382659"/>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4" name="TextBox 3">
            <a:extLst>
              <a:ext uri="{FF2B5EF4-FFF2-40B4-BE49-F238E27FC236}">
                <a16:creationId xmlns:a16="http://schemas.microsoft.com/office/drawing/2014/main" id="{9DD58931-0D3D-7F52-2EB8-C4C684D187D6}"/>
              </a:ext>
            </a:extLst>
          </p:cNvPr>
          <p:cNvSpPr txBox="1"/>
          <p:nvPr/>
        </p:nvSpPr>
        <p:spPr>
          <a:xfrm>
            <a:off x="2779455" y="96005"/>
            <a:ext cx="4403735"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Application Architecture Design</a:t>
            </a:r>
            <a:endParaRPr lang="en-US" dirty="0"/>
          </a:p>
        </p:txBody>
      </p:sp>
      <p:sp>
        <p:nvSpPr>
          <p:cNvPr id="5" name="TextBox 4">
            <a:extLst>
              <a:ext uri="{FF2B5EF4-FFF2-40B4-BE49-F238E27FC236}">
                <a16:creationId xmlns:a16="http://schemas.microsoft.com/office/drawing/2014/main" id="{9D9059B0-7D70-5DC3-E524-A4BA9CFC5505}"/>
              </a:ext>
            </a:extLst>
          </p:cNvPr>
          <p:cNvSpPr txBox="1"/>
          <p:nvPr/>
        </p:nvSpPr>
        <p:spPr>
          <a:xfrm>
            <a:off x="7384541" y="96005"/>
            <a:ext cx="4735133"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Infrastructure Architecture Design</a:t>
            </a:r>
            <a:endParaRPr lang="en-US" dirty="0"/>
          </a:p>
        </p:txBody>
      </p:sp>
      <p:pic>
        <p:nvPicPr>
          <p:cNvPr id="16" name="Picture 15" descr="Graphical user interface, application&#10;&#10;Description automatically generated">
            <a:extLst>
              <a:ext uri="{FF2B5EF4-FFF2-40B4-BE49-F238E27FC236}">
                <a16:creationId xmlns:a16="http://schemas.microsoft.com/office/drawing/2014/main" id="{F8F7F2D8-BD72-9011-0BAE-48B7C6C9762D}"/>
              </a:ext>
            </a:extLst>
          </p:cNvPr>
          <p:cNvPicPr>
            <a:picLocks noChangeAspect="1"/>
          </p:cNvPicPr>
          <p:nvPr/>
        </p:nvPicPr>
        <p:blipFill>
          <a:blip r:embed="rId3"/>
          <a:stretch>
            <a:fillRect/>
          </a:stretch>
        </p:blipFill>
        <p:spPr>
          <a:xfrm>
            <a:off x="7312217" y="464300"/>
            <a:ext cx="4879783" cy="6393700"/>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18" name="TextBox 17">
            <a:extLst>
              <a:ext uri="{FF2B5EF4-FFF2-40B4-BE49-F238E27FC236}">
                <a16:creationId xmlns:a16="http://schemas.microsoft.com/office/drawing/2014/main" id="{270DF50D-445F-1D53-7E1E-8D3380E63244}"/>
              </a:ext>
            </a:extLst>
          </p:cNvPr>
          <p:cNvSpPr txBox="1"/>
          <p:nvPr/>
        </p:nvSpPr>
        <p:spPr>
          <a:xfrm>
            <a:off x="-15024" y="409937"/>
            <a:ext cx="2710689" cy="643702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defPPr>
              <a:defRPr lang="en-US"/>
            </a:defPPr>
            <a:lvl1pPr>
              <a:lnSpc>
                <a:spcPct val="90000"/>
              </a:lnSpc>
              <a:spcBef>
                <a:spcPct val="0"/>
              </a:spcBef>
              <a:buNone/>
              <a:defRPr sz="1600"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t>API Integration layer </a:t>
            </a:r>
          </a:p>
          <a:p>
            <a:endParaRPr lang="en-US"/>
          </a:p>
          <a:p>
            <a:r>
              <a:rPr lang="en-US"/>
              <a:t> </a:t>
            </a:r>
            <a:endParaRPr lang="en-HK"/>
          </a:p>
          <a:p>
            <a:pPr algn="just"/>
            <a:r>
              <a:rPr lang="en-US" b="0" u="none"/>
              <a:t>This is an enhancement to New Application, the Old  platform. Partners users will onboard by using New application system &amp; system will use the digital wallet service provided by Old Application. So we have introducing new Integration Layer introduces a thin API layer on top of existing Old Application services which would validate the API requests from new application &amp; execute underlying Old application services. AWS EKS Namespace (useast-1) platform would be use for deployment and host APIs. </a:t>
            </a:r>
            <a:endParaRPr lang="en-HK" b="0" u="none" dirty="0"/>
          </a:p>
        </p:txBody>
      </p:sp>
      <p:sp>
        <p:nvSpPr>
          <p:cNvPr id="19" name="TextBox 18">
            <a:extLst>
              <a:ext uri="{FF2B5EF4-FFF2-40B4-BE49-F238E27FC236}">
                <a16:creationId xmlns:a16="http://schemas.microsoft.com/office/drawing/2014/main" id="{D0BBD78B-2793-57D4-BCDD-1B52D7A426C8}"/>
              </a:ext>
            </a:extLst>
          </p:cNvPr>
          <p:cNvSpPr txBox="1"/>
          <p:nvPr/>
        </p:nvSpPr>
        <p:spPr>
          <a:xfrm>
            <a:off x="-15024" y="106622"/>
            <a:ext cx="2710689" cy="357677"/>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Integration Layer</a:t>
            </a:r>
            <a:endParaRPr lang="en-US" dirty="0"/>
          </a:p>
        </p:txBody>
      </p:sp>
    </p:spTree>
    <p:extLst>
      <p:ext uri="{BB962C8B-B14F-4D97-AF65-F5344CB8AC3E}">
        <p14:creationId xmlns:p14="http://schemas.microsoft.com/office/powerpoint/2010/main" val="37764154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EC76E048-E6CB-C500-41EC-7527182C57D3}"/>
              </a:ext>
            </a:extLst>
          </p:cNvPr>
          <p:cNvPicPr>
            <a:picLocks noChangeAspect="1"/>
          </p:cNvPicPr>
          <p:nvPr/>
        </p:nvPicPr>
        <p:blipFill rotWithShape="1">
          <a:blip r:embed="rId2">
            <a:alphaModFix amt="35000"/>
          </a:blip>
          <a:srcRect t="877" b="14853"/>
          <a:stretch/>
        </p:blipFill>
        <p:spPr>
          <a:xfrm>
            <a:off x="20" y="10"/>
            <a:ext cx="12191980" cy="6857990"/>
          </a:xfrm>
          <a:prstGeom prst="rect">
            <a:avLst/>
          </a:prstGeom>
        </p:spPr>
      </p:pic>
      <p:sp>
        <p:nvSpPr>
          <p:cNvPr id="5" name="TextBox 4">
            <a:extLst>
              <a:ext uri="{FF2B5EF4-FFF2-40B4-BE49-F238E27FC236}">
                <a16:creationId xmlns:a16="http://schemas.microsoft.com/office/drawing/2014/main" id="{9EBB9787-4F47-3EB2-EBE7-D5BD04D6838F}"/>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a:solidFill>
                  <a:srgbClr val="FFFFFF"/>
                </a:solidFill>
                <a:effectLst/>
                <a:latin typeface="+mj-lt"/>
                <a:ea typeface="+mj-ea"/>
                <a:cs typeface="+mj-cs"/>
              </a:rPr>
              <a:t>Version Control with Git </a:t>
            </a:r>
            <a:endParaRPr lang="en-US" sz="4400">
              <a:solidFill>
                <a:srgbClr val="FFFFFF"/>
              </a:solidFill>
              <a:effectLst/>
              <a:latin typeface="+mj-lt"/>
              <a:ea typeface="+mj-ea"/>
              <a:cs typeface="+mj-cs"/>
            </a:endParaRPr>
          </a:p>
        </p:txBody>
      </p:sp>
      <p:graphicFrame>
        <p:nvGraphicFramePr>
          <p:cNvPr id="30" name="TextBox 5">
            <a:extLst>
              <a:ext uri="{FF2B5EF4-FFF2-40B4-BE49-F238E27FC236}">
                <a16:creationId xmlns:a16="http://schemas.microsoft.com/office/drawing/2014/main" id="{CA0C229E-C490-5770-BB4C-3ADAA70E8962}"/>
              </a:ext>
            </a:extLst>
          </p:cNvPr>
          <p:cNvGraphicFramePr/>
          <p:nvPr>
            <p:extLst>
              <p:ext uri="{D42A27DB-BD31-4B8C-83A1-F6EECF244321}">
                <p14:modId xmlns:p14="http://schemas.microsoft.com/office/powerpoint/2010/main" val="165005202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677142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91EACEC6-B338-6285-2EF9-40BA9758AF56}"/>
              </a:ext>
            </a:extLst>
          </p:cNvPr>
          <p:cNvSpPr txBox="1"/>
          <p:nvPr/>
        </p:nvSpPr>
        <p:spPr>
          <a:xfrm>
            <a:off x="838200" y="1195697"/>
            <a:ext cx="3200400" cy="423811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0" kern="1200">
                <a:solidFill>
                  <a:schemeClr val="bg1"/>
                </a:solidFill>
                <a:effectLst/>
                <a:latin typeface="+mj-lt"/>
                <a:ea typeface="+mj-ea"/>
                <a:cs typeface="+mj-cs"/>
              </a:rPr>
              <a:t>Centralized Control System </a:t>
            </a:r>
          </a:p>
        </p:txBody>
      </p:sp>
      <p:grpSp>
        <p:nvGrpSpPr>
          <p:cNvPr id="19"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20" name="Freeform: Shape 19">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23" name="Oval 22">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8" name="Freeform: Shape 27">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11" name="TextBox 5">
            <a:extLst>
              <a:ext uri="{FF2B5EF4-FFF2-40B4-BE49-F238E27FC236}">
                <a16:creationId xmlns:a16="http://schemas.microsoft.com/office/drawing/2014/main" id="{EFE7DF23-DC65-6484-3839-EF5555C1FF7D}"/>
              </a:ext>
            </a:extLst>
          </p:cNvPr>
          <p:cNvGraphicFramePr/>
          <p:nvPr>
            <p:extLst>
              <p:ext uri="{D42A27DB-BD31-4B8C-83A1-F6EECF244321}">
                <p14:modId xmlns:p14="http://schemas.microsoft.com/office/powerpoint/2010/main" val="3971709215"/>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510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A2AA0AC-1383-2E82-36D8-ED68A2B2B2C1}"/>
              </a:ext>
            </a:extLst>
          </p:cNvPr>
          <p:cNvSpPr txBox="1"/>
          <p:nvPr/>
        </p:nvSpPr>
        <p:spPr>
          <a:xfrm>
            <a:off x="699713" y="248038"/>
            <a:ext cx="7063721" cy="11592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0" kern="1200">
                <a:solidFill>
                  <a:srgbClr val="FFFFFF"/>
                </a:solidFill>
                <a:effectLst/>
                <a:latin typeface="+mj-lt"/>
                <a:ea typeface="+mj-ea"/>
                <a:cs typeface="+mj-cs"/>
              </a:rPr>
              <a:t>Client - Server Repository Model </a:t>
            </a:r>
            <a:endParaRPr lang="en-US" sz="4000" kern="1200">
              <a:solidFill>
                <a:srgbClr val="FFFFFF"/>
              </a:solidFill>
              <a:effectLst/>
              <a:latin typeface="+mj-lt"/>
              <a:ea typeface="+mj-ea"/>
              <a:cs typeface="+mj-cs"/>
            </a:endParaRPr>
          </a:p>
          <a:p>
            <a:pPr>
              <a:lnSpc>
                <a:spcPct val="90000"/>
              </a:lnSpc>
              <a:spcBef>
                <a:spcPct val="0"/>
              </a:spcBef>
              <a:spcAft>
                <a:spcPts val="600"/>
              </a:spcAft>
            </a:pPr>
            <a:endParaRPr lang="en-US" sz="4000" kern="1200">
              <a:solidFill>
                <a:srgbClr val="FFFFFF"/>
              </a:solidFill>
              <a:effectLst/>
              <a:latin typeface="+mj-lt"/>
              <a:ea typeface="+mj-ea"/>
              <a:cs typeface="+mj-cs"/>
            </a:endParaRPr>
          </a:p>
        </p:txBody>
      </p:sp>
      <p:pic>
        <p:nvPicPr>
          <p:cNvPr id="9" name="Content Placeholder 5" descr="A blue cylinder with black text&#10;&#10;Description automatically generated with medium confidence">
            <a:extLst>
              <a:ext uri="{FF2B5EF4-FFF2-40B4-BE49-F238E27FC236}">
                <a16:creationId xmlns:a16="http://schemas.microsoft.com/office/drawing/2014/main" id="{06EFE226-3BFF-13A2-6464-3796B87C63C3}"/>
              </a:ext>
            </a:extLst>
          </p:cNvPr>
          <p:cNvPicPr>
            <a:picLocks noChangeAspect="1"/>
          </p:cNvPicPr>
          <p:nvPr/>
        </p:nvPicPr>
        <p:blipFill>
          <a:blip r:embed="rId2"/>
          <a:stretch>
            <a:fillRect/>
          </a:stretch>
        </p:blipFill>
        <p:spPr>
          <a:xfrm>
            <a:off x="432225" y="3342806"/>
            <a:ext cx="11327549" cy="1699133"/>
          </a:xfrm>
          <a:prstGeom prst="rect">
            <a:avLst/>
          </a:prstGeom>
        </p:spPr>
      </p:pic>
    </p:spTree>
    <p:extLst>
      <p:ext uri="{BB962C8B-B14F-4D97-AF65-F5344CB8AC3E}">
        <p14:creationId xmlns:p14="http://schemas.microsoft.com/office/powerpoint/2010/main" val="375342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4AE59697-9F90-6203-4B90-1229C8F51F57}"/>
              </a:ext>
            </a:extLst>
          </p:cNvPr>
          <p:cNvSpPr txBox="1"/>
          <p:nvPr/>
        </p:nvSpPr>
        <p:spPr>
          <a:xfrm>
            <a:off x="1371597" y="34886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0" kern="1200">
                <a:solidFill>
                  <a:srgbClr val="FFFFFF"/>
                </a:solidFill>
                <a:effectLst/>
                <a:latin typeface="+mj-lt"/>
                <a:ea typeface="+mj-ea"/>
                <a:cs typeface="+mj-cs"/>
              </a:rPr>
              <a:t>Centralized Version Control Workflow </a:t>
            </a:r>
            <a:endParaRPr lang="en-US" sz="4000" kern="1200">
              <a:solidFill>
                <a:srgbClr val="FFFFFF"/>
              </a:solidFill>
              <a:effectLst/>
              <a:latin typeface="+mj-lt"/>
              <a:ea typeface="+mj-ea"/>
              <a:cs typeface="+mj-cs"/>
            </a:endParaRPr>
          </a:p>
        </p:txBody>
      </p:sp>
      <p:graphicFrame>
        <p:nvGraphicFramePr>
          <p:cNvPr id="9" name="TextBox 4">
            <a:extLst>
              <a:ext uri="{FF2B5EF4-FFF2-40B4-BE49-F238E27FC236}">
                <a16:creationId xmlns:a16="http://schemas.microsoft.com/office/drawing/2014/main" id="{1982AC78-EA7A-4B1E-46C7-AF63890B23D7}"/>
              </a:ext>
            </a:extLst>
          </p:cNvPr>
          <p:cNvGraphicFramePr/>
          <p:nvPr>
            <p:extLst>
              <p:ext uri="{D42A27DB-BD31-4B8C-83A1-F6EECF244321}">
                <p14:modId xmlns:p14="http://schemas.microsoft.com/office/powerpoint/2010/main" val="488699141"/>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1514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6">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0075069B-75CC-906B-D9AF-3219D318673B}"/>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b="0" kern="1200">
                <a:solidFill>
                  <a:srgbClr val="FFFFFF"/>
                </a:solidFill>
                <a:effectLst/>
                <a:latin typeface="+mj-lt"/>
                <a:ea typeface="+mj-ea"/>
                <a:cs typeface="+mj-cs"/>
              </a:rPr>
              <a:t>Distributed Version Control Systems (DVCS) </a:t>
            </a:r>
            <a:endParaRPr lang="en-US" sz="4000" kern="1200">
              <a:solidFill>
                <a:srgbClr val="FFFFFF"/>
              </a:solidFill>
              <a:latin typeface="+mj-lt"/>
              <a:ea typeface="+mj-ea"/>
              <a:cs typeface="+mj-cs"/>
            </a:endParaRPr>
          </a:p>
        </p:txBody>
      </p:sp>
      <p:pic>
        <p:nvPicPr>
          <p:cNvPr id="10" name="Content Placeholder 9" descr="A diagram of a computer system&#10;&#10;Description automatically generated with low confidence">
            <a:extLst>
              <a:ext uri="{FF2B5EF4-FFF2-40B4-BE49-F238E27FC236}">
                <a16:creationId xmlns:a16="http://schemas.microsoft.com/office/drawing/2014/main" id="{D8969D7E-27F2-23BC-92F1-E0BB0AA942F9}"/>
              </a:ext>
            </a:extLst>
          </p:cNvPr>
          <p:cNvPicPr>
            <a:picLocks noGrp="1" noChangeAspect="1"/>
          </p:cNvPicPr>
          <p:nvPr>
            <p:ph idx="1"/>
          </p:nvPr>
        </p:nvPicPr>
        <p:blipFill>
          <a:blip r:embed="rId2"/>
          <a:stretch>
            <a:fillRect/>
          </a:stretch>
        </p:blipFill>
        <p:spPr>
          <a:xfrm>
            <a:off x="4502428" y="502572"/>
            <a:ext cx="7225748" cy="5852855"/>
          </a:xfrm>
          <a:prstGeom prst="rect">
            <a:avLst/>
          </a:prstGeom>
        </p:spPr>
      </p:pic>
    </p:spTree>
    <p:extLst>
      <p:ext uri="{BB962C8B-B14F-4D97-AF65-F5344CB8AC3E}">
        <p14:creationId xmlns:p14="http://schemas.microsoft.com/office/powerpoint/2010/main" val="2751120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834A18-39AA-E0F9-7D88-ABB6A89B7190}"/>
              </a:ext>
            </a:extLst>
          </p:cNvPr>
          <p:cNvSpPr>
            <a:spLocks noGrp="1"/>
          </p:cNvSpPr>
          <p:nvPr>
            <p:ph type="title"/>
          </p:nvPr>
        </p:nvSpPr>
        <p:spPr>
          <a:xfrm>
            <a:off x="838200" y="365126"/>
            <a:ext cx="10515600" cy="700000"/>
          </a:xfrm>
        </p:spPr>
        <p:txBody>
          <a:bodyPr/>
          <a:lstStyle/>
          <a:p>
            <a:pPr algn="ctr"/>
            <a:r>
              <a:rPr lang="en-HK" sz="4400" b="0">
                <a:effectLst/>
                <a:latin typeface="Calibri" panose="020F0502020204030204" pitchFamily="34" charset="0"/>
              </a:rPr>
              <a:t>Advantages </a:t>
            </a:r>
            <a:endParaRPr lang="en-US" dirty="0"/>
          </a:p>
        </p:txBody>
      </p:sp>
      <p:graphicFrame>
        <p:nvGraphicFramePr>
          <p:cNvPr id="5" name="Content Placeholder 2">
            <a:extLst>
              <a:ext uri="{FF2B5EF4-FFF2-40B4-BE49-F238E27FC236}">
                <a16:creationId xmlns:a16="http://schemas.microsoft.com/office/drawing/2014/main" id="{86CEF011-90DB-8EB4-95EA-EDE12A50876C}"/>
              </a:ext>
            </a:extLst>
          </p:cNvPr>
          <p:cNvGraphicFramePr>
            <a:graphicFrameLocks noGrp="1"/>
          </p:cNvGraphicFramePr>
          <p:nvPr>
            <p:ph idx="1"/>
            <p:extLst>
              <p:ext uri="{D42A27DB-BD31-4B8C-83A1-F6EECF244321}">
                <p14:modId xmlns:p14="http://schemas.microsoft.com/office/powerpoint/2010/main" val="2971786089"/>
              </p:ext>
            </p:extLst>
          </p:nvPr>
        </p:nvGraphicFramePr>
        <p:xfrm>
          <a:off x="278296" y="1510748"/>
          <a:ext cx="11463130" cy="4598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484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9">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11">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13">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15">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17">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19">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Rectangle 21">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0A6AA-B39A-3D7D-0426-ADF8D0BFD363}"/>
              </a:ext>
            </a:extLst>
          </p:cNvPr>
          <p:cNvSpPr>
            <a:spLocks noGrp="1"/>
          </p:cNvSpPr>
          <p:nvPr>
            <p:ph type="title"/>
          </p:nvPr>
        </p:nvSpPr>
        <p:spPr>
          <a:xfrm>
            <a:off x="466722" y="586856"/>
            <a:ext cx="3201366" cy="970640"/>
          </a:xfrm>
        </p:spPr>
        <p:txBody>
          <a:bodyPr vert="horz" lIns="91440" tIns="45720" rIns="91440" bIns="45720" rtlCol="0" anchor="b">
            <a:normAutofit/>
          </a:bodyPr>
          <a:lstStyle/>
          <a:p>
            <a:pPr algn="ctr"/>
            <a:r>
              <a:rPr lang="en-US" sz="4000" b="0" kern="1200" dirty="0">
                <a:solidFill>
                  <a:srgbClr val="FFFFFF"/>
                </a:solidFill>
                <a:effectLst/>
                <a:latin typeface="+mj-lt"/>
                <a:ea typeface="+mj-ea"/>
                <a:cs typeface="+mj-cs"/>
              </a:rPr>
              <a:t>What is Git</a:t>
            </a:r>
            <a:endParaRPr lang="en-US" sz="4000" kern="1200" dirty="0">
              <a:solidFill>
                <a:srgbClr val="FFFFFF"/>
              </a:solidFill>
              <a:effectLst/>
              <a:latin typeface="+mj-lt"/>
              <a:ea typeface="+mj-ea"/>
              <a:cs typeface="+mj-cs"/>
            </a:endParaRPr>
          </a:p>
        </p:txBody>
      </p:sp>
      <p:sp>
        <p:nvSpPr>
          <p:cNvPr id="7" name="TextBox 6">
            <a:extLst>
              <a:ext uri="{FF2B5EF4-FFF2-40B4-BE49-F238E27FC236}">
                <a16:creationId xmlns:a16="http://schemas.microsoft.com/office/drawing/2014/main" id="{3A31B75B-16A1-9C1F-0BF7-989884F75A6F}"/>
              </a:ext>
            </a:extLst>
          </p:cNvPr>
          <p:cNvSpPr txBox="1"/>
          <p:nvPr/>
        </p:nvSpPr>
        <p:spPr>
          <a:xfrm>
            <a:off x="155276" y="2700474"/>
            <a:ext cx="3673146" cy="2308324"/>
          </a:xfrm>
          <a:prstGeom prst="rect">
            <a:avLst/>
          </a:prstGeom>
          <a:noFill/>
        </p:spPr>
        <p:txBody>
          <a:bodyPr wrap="square">
            <a:spAutoFit/>
          </a:bodyPr>
          <a:lstStyle/>
          <a:p>
            <a:r>
              <a:rPr lang="en-HK" b="0" i="0" dirty="0">
                <a:solidFill>
                  <a:schemeClr val="bg1"/>
                </a:solidFill>
                <a:effectLst/>
                <a:latin typeface="Google Sans"/>
              </a:rPr>
              <a:t>Git is a DevOps tool used for source code management. It is a free and open-source version control system used to handle small to very large projects efficiently. Git is used to tracking changes in the source code, enabling multiple developers to work together on non-linear development.</a:t>
            </a:r>
            <a:endParaRPr lang="en-US" dirty="0">
              <a:solidFill>
                <a:schemeClr val="bg1"/>
              </a:solidFill>
            </a:endParaRPr>
          </a:p>
        </p:txBody>
      </p:sp>
      <p:graphicFrame>
        <p:nvGraphicFramePr>
          <p:cNvPr id="24" name="TextBox 4">
            <a:extLst>
              <a:ext uri="{FF2B5EF4-FFF2-40B4-BE49-F238E27FC236}">
                <a16:creationId xmlns:a16="http://schemas.microsoft.com/office/drawing/2014/main" id="{BB1FE148-C9A7-E55F-8771-9A4F0FA7CCCB}"/>
              </a:ext>
            </a:extLst>
          </p:cNvPr>
          <p:cNvGraphicFramePr/>
          <p:nvPr>
            <p:extLst>
              <p:ext uri="{D42A27DB-BD31-4B8C-83A1-F6EECF244321}">
                <p14:modId xmlns:p14="http://schemas.microsoft.com/office/powerpoint/2010/main" val="1505023550"/>
              </p:ext>
            </p:extLst>
          </p:nvPr>
        </p:nvGraphicFramePr>
        <p:xfrm>
          <a:off x="4056250" y="10139"/>
          <a:ext cx="8467054" cy="6837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112720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3">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Freeform: Shape 35">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8" name="Freeform: Shape 37">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7D90A4-F008-0536-5FEF-85CA0765910F}"/>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b="0" kern="1200">
                <a:solidFill>
                  <a:schemeClr val="tx1"/>
                </a:solidFill>
                <a:effectLst/>
                <a:latin typeface="+mj-lt"/>
                <a:ea typeface="+mj-ea"/>
                <a:cs typeface="+mj-cs"/>
              </a:rPr>
              <a:t>Standard Version Control System</a:t>
            </a:r>
            <a:endParaRPr lang="en-US" sz="2800" kern="1200">
              <a:solidFill>
                <a:schemeClr val="tx1"/>
              </a:solidFill>
              <a:latin typeface="+mj-lt"/>
              <a:ea typeface="+mj-ea"/>
              <a:cs typeface="+mj-cs"/>
            </a:endParaRPr>
          </a:p>
        </p:txBody>
      </p:sp>
      <p:sp>
        <p:nvSpPr>
          <p:cNvPr id="40" name="Rectangle 3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Box 8">
            <a:extLst>
              <a:ext uri="{FF2B5EF4-FFF2-40B4-BE49-F238E27FC236}">
                <a16:creationId xmlns:a16="http://schemas.microsoft.com/office/drawing/2014/main" id="{D4A0584E-03BE-D91A-3D22-7933366377D5}"/>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0" dirty="0">
                <a:effectLst/>
              </a:rPr>
              <a:t>https://</a:t>
            </a:r>
            <a:r>
              <a:rPr lang="en-US" sz="1700" b="0" dirty="0" err="1">
                <a:effectLst/>
              </a:rPr>
              <a:t>insights.stackoverflow.com</a:t>
            </a:r>
            <a:r>
              <a:rPr lang="en-US" sz="1700" b="0" dirty="0">
                <a:effectLst/>
              </a:rPr>
              <a:t>/survey/2018#tech-sourcecontrol</a:t>
            </a:r>
            <a:endParaRPr lang="en-US" sz="1700" dirty="0">
              <a:effectLst/>
            </a:endParaRPr>
          </a:p>
        </p:txBody>
      </p:sp>
      <p:pic>
        <p:nvPicPr>
          <p:cNvPr id="19" name="Picture 18" descr="A screenshot of a computer&#10;&#10;Description automatically generated with low confidence">
            <a:extLst>
              <a:ext uri="{FF2B5EF4-FFF2-40B4-BE49-F238E27FC236}">
                <a16:creationId xmlns:a16="http://schemas.microsoft.com/office/drawing/2014/main" id="{E1231EBE-2193-A5E5-32DF-B3A61B079DC8}"/>
              </a:ext>
            </a:extLst>
          </p:cNvPr>
          <p:cNvPicPr>
            <a:picLocks noChangeAspect="1"/>
          </p:cNvPicPr>
          <p:nvPr/>
        </p:nvPicPr>
        <p:blipFill>
          <a:blip r:embed="rId2"/>
          <a:stretch>
            <a:fillRect/>
          </a:stretch>
        </p:blipFill>
        <p:spPr>
          <a:xfrm>
            <a:off x="4898967" y="1233990"/>
            <a:ext cx="6921940" cy="4499260"/>
          </a:xfrm>
          <a:prstGeom prst="rect">
            <a:avLst/>
          </a:prstGeom>
        </p:spPr>
      </p:pic>
    </p:spTree>
    <p:extLst>
      <p:ext uri="{BB962C8B-B14F-4D97-AF65-F5344CB8AC3E}">
        <p14:creationId xmlns:p14="http://schemas.microsoft.com/office/powerpoint/2010/main" val="130282209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2365</Words>
  <Application>Microsoft Macintosh PowerPoint</Application>
  <PresentationFormat>Widescreen</PresentationFormat>
  <Paragraphs>142</Paragraphs>
  <Slides>19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Google Sans</vt:lpstr>
      <vt:lpstr>Arial</vt:lpstr>
      <vt:lpstr>Avenir Next LT Pro</vt:lpstr>
      <vt:lpstr>Calibri</vt:lpstr>
      <vt:lpstr>Calibri Light</vt:lpstr>
      <vt:lpstr>Helvetica Neue</vt:lpstr>
      <vt:lpstr>Times New Roman</vt:lpstr>
      <vt:lpstr>Wingdings</vt:lpstr>
      <vt:lpstr>Office Theme</vt:lpstr>
      <vt:lpstr> </vt:lpstr>
      <vt:lpstr>PowerPoint Presentation</vt:lpstr>
      <vt:lpstr>PowerPoint Presentation</vt:lpstr>
      <vt:lpstr>PowerPoint Presentation</vt:lpstr>
      <vt:lpstr>PowerPoint Presentation</vt:lpstr>
      <vt:lpstr>Distributed Version Control Systems (DVCS) </vt:lpstr>
      <vt:lpstr>Advantages </vt:lpstr>
      <vt:lpstr>What is Git</vt:lpstr>
      <vt:lpstr>Standard Version Control System</vt:lpstr>
      <vt:lpstr>   GIT</vt:lpstr>
      <vt:lpstr>PowerPoint Presentation</vt:lpstr>
      <vt:lpstr>Git installation</vt:lpstr>
      <vt:lpstr>Git Daily Commands</vt:lpstr>
      <vt:lpstr>Git Advance Commands</vt:lpstr>
      <vt:lpstr>Projects &amp; POCs</vt:lpstr>
      <vt:lpstr>PowerPoint Presentation</vt:lpstr>
      <vt:lpstr>PowerPoint Presentation</vt:lpstr>
      <vt:lpstr>Cloud POCs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Chugh, Mayank</dc:creator>
  <cp:lastModifiedBy>Chugh, Mayank</cp:lastModifiedBy>
  <cp:revision>2</cp:revision>
  <dcterms:created xsi:type="dcterms:W3CDTF">2023-05-26T03:23:39Z</dcterms:created>
  <dcterms:modified xsi:type="dcterms:W3CDTF">2023-05-26T13:48:01Z</dcterms:modified>
</cp:coreProperties>
</file>